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5" r:id="rId1"/>
  </p:sldMasterIdLst>
  <p:notesMasterIdLst>
    <p:notesMasterId r:id="rId32"/>
  </p:notesMasterIdLst>
  <p:sldIdLst>
    <p:sldId id="256" r:id="rId2"/>
    <p:sldId id="257" r:id="rId3"/>
    <p:sldId id="266" r:id="rId4"/>
    <p:sldId id="258" r:id="rId5"/>
    <p:sldId id="259" r:id="rId6"/>
    <p:sldId id="278" r:id="rId7"/>
    <p:sldId id="284" r:id="rId8"/>
    <p:sldId id="270" r:id="rId9"/>
    <p:sldId id="277" r:id="rId10"/>
    <p:sldId id="279" r:id="rId11"/>
    <p:sldId id="280" r:id="rId12"/>
    <p:sldId id="265" r:id="rId13"/>
    <p:sldId id="260" r:id="rId14"/>
    <p:sldId id="281" r:id="rId15"/>
    <p:sldId id="282" r:id="rId16"/>
    <p:sldId id="261" r:id="rId17"/>
    <p:sldId id="262" r:id="rId18"/>
    <p:sldId id="287" r:id="rId19"/>
    <p:sldId id="288" r:id="rId20"/>
    <p:sldId id="289" r:id="rId21"/>
    <p:sldId id="269" r:id="rId22"/>
    <p:sldId id="272" r:id="rId23"/>
    <p:sldId id="275" r:id="rId24"/>
    <p:sldId id="276" r:id="rId25"/>
    <p:sldId id="273" r:id="rId26"/>
    <p:sldId id="274" r:id="rId27"/>
    <p:sldId id="285" r:id="rId28"/>
    <p:sldId id="286" r:id="rId29"/>
    <p:sldId id="290" r:id="rId30"/>
    <p:sldId id="26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1D0210-70F5-4205-B398-6D742FE6B6A2}" v="5" dt="2022-10-19T06:24:59.535"/>
    <p1510:client id="{BBC61DBF-4273-5B7D-4E09-9C6C4269EF6B}" v="2" dt="2022-10-19T11:01:35.082"/>
    <p1510:client id="{BC0AA07D-2FD0-47D6-9666-6C02C95A334E}" v="264" dt="2022-10-19T12:21:10.4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6292" autoAdjust="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na.Alrasheed" userId="S::hana.alrasheed@htu.edu.jo::2a9bd8cc-6b2d-4a21-a4bd-450aa64c16a6" providerId="AD" clId="Web-{BBC61DBF-4273-5B7D-4E09-9C6C4269EF6B}"/>
    <pc:docChg chg="modSld">
      <pc:chgData name="Hana.Alrasheed" userId="S::hana.alrasheed@htu.edu.jo::2a9bd8cc-6b2d-4a21-a4bd-450aa64c16a6" providerId="AD" clId="Web-{BBC61DBF-4273-5B7D-4E09-9C6C4269EF6B}" dt="2022-10-19T11:01:35.082" v="1" actId="20577"/>
      <pc:docMkLst>
        <pc:docMk/>
      </pc:docMkLst>
      <pc:sldChg chg="modSp">
        <pc:chgData name="Hana.Alrasheed" userId="S::hana.alrasheed@htu.edu.jo::2a9bd8cc-6b2d-4a21-a4bd-450aa64c16a6" providerId="AD" clId="Web-{BBC61DBF-4273-5B7D-4E09-9C6C4269EF6B}" dt="2022-10-19T11:01:35.082" v="1" actId="20577"/>
        <pc:sldMkLst>
          <pc:docMk/>
          <pc:sldMk cId="802053726" sldId="278"/>
        </pc:sldMkLst>
        <pc:spChg chg="mod">
          <ac:chgData name="Hana.Alrasheed" userId="S::hana.alrasheed@htu.edu.jo::2a9bd8cc-6b2d-4a21-a4bd-450aa64c16a6" providerId="AD" clId="Web-{BBC61DBF-4273-5B7D-4E09-9C6C4269EF6B}" dt="2022-10-19T11:01:35.082" v="1" actId="20577"/>
          <ac:spMkLst>
            <pc:docMk/>
            <pc:sldMk cId="802053726" sldId="278"/>
            <ac:spMk id="3" creationId="{BFFD6EC3-8707-D85D-B5B2-6DB4FB471E13}"/>
          </ac:spMkLst>
        </pc:spChg>
      </pc:sldChg>
    </pc:docChg>
  </pc:docChgLst>
  <pc:docChgLst>
    <pc:chgData name="Hana.Alrasheed" userId="2a9bd8cc-6b2d-4a21-a4bd-450aa64c16a6" providerId="ADAL" clId="{861D0210-70F5-4205-B398-6D742FE6B6A2}"/>
    <pc:docChg chg="undo custSel addSld modSld sldOrd">
      <pc:chgData name="Hana.Alrasheed" userId="2a9bd8cc-6b2d-4a21-a4bd-450aa64c16a6" providerId="ADAL" clId="{861D0210-70F5-4205-B398-6D742FE6B6A2}" dt="2022-10-19T06:43:46.167" v="75" actId="2711"/>
      <pc:docMkLst>
        <pc:docMk/>
      </pc:docMkLst>
      <pc:sldChg chg="modSp mod">
        <pc:chgData name="Hana.Alrasheed" userId="2a9bd8cc-6b2d-4a21-a4bd-450aa64c16a6" providerId="ADAL" clId="{861D0210-70F5-4205-B398-6D742FE6B6A2}" dt="2022-10-19T06:21:55.866" v="35" actId="21"/>
        <pc:sldMkLst>
          <pc:docMk/>
          <pc:sldMk cId="3852295429" sldId="259"/>
        </pc:sldMkLst>
        <pc:spChg chg="mod">
          <ac:chgData name="Hana.Alrasheed" userId="2a9bd8cc-6b2d-4a21-a4bd-450aa64c16a6" providerId="ADAL" clId="{861D0210-70F5-4205-B398-6D742FE6B6A2}" dt="2022-10-19T06:21:55.866" v="35" actId="21"/>
          <ac:spMkLst>
            <pc:docMk/>
            <pc:sldMk cId="3852295429" sldId="259"/>
            <ac:spMk id="12" creationId="{CEB57C00-CA91-131C-492F-B3B6BFDA1936}"/>
          </ac:spMkLst>
        </pc:spChg>
      </pc:sldChg>
      <pc:sldChg chg="addSp modSp mod setBg">
        <pc:chgData name="Hana.Alrasheed" userId="2a9bd8cc-6b2d-4a21-a4bd-450aa64c16a6" providerId="ADAL" clId="{861D0210-70F5-4205-B398-6D742FE6B6A2}" dt="2022-10-19T06:25:06.123" v="58" actId="1076"/>
        <pc:sldMkLst>
          <pc:docMk/>
          <pc:sldMk cId="844396875" sldId="270"/>
        </pc:sldMkLst>
        <pc:spChg chg="mod">
          <ac:chgData name="Hana.Alrasheed" userId="2a9bd8cc-6b2d-4a21-a4bd-450aa64c16a6" providerId="ADAL" clId="{861D0210-70F5-4205-B398-6D742FE6B6A2}" dt="2022-10-19T06:24:21.062" v="56" actId="26606"/>
          <ac:spMkLst>
            <pc:docMk/>
            <pc:sldMk cId="844396875" sldId="270"/>
            <ac:spMk id="2" creationId="{D424187F-D95B-90EF-E22B-2B156E9F9ECA}"/>
          </ac:spMkLst>
        </pc:spChg>
        <pc:spChg chg="mod">
          <ac:chgData name="Hana.Alrasheed" userId="2a9bd8cc-6b2d-4a21-a4bd-450aa64c16a6" providerId="ADAL" clId="{861D0210-70F5-4205-B398-6D742FE6B6A2}" dt="2022-10-19T06:24:21.062" v="56" actId="26606"/>
          <ac:spMkLst>
            <pc:docMk/>
            <pc:sldMk cId="844396875" sldId="270"/>
            <ac:spMk id="3" creationId="{A5794C2C-6EF9-6AB5-86E9-435A0E546505}"/>
          </ac:spMkLst>
        </pc:spChg>
        <pc:spChg chg="add">
          <ac:chgData name="Hana.Alrasheed" userId="2a9bd8cc-6b2d-4a21-a4bd-450aa64c16a6" providerId="ADAL" clId="{861D0210-70F5-4205-B398-6D742FE6B6A2}" dt="2022-10-19T06:24:21.062" v="56" actId="26606"/>
          <ac:spMkLst>
            <pc:docMk/>
            <pc:sldMk cId="844396875" sldId="270"/>
            <ac:spMk id="8" creationId="{84697CDA-BDB7-4883-B48B-1D4EDB2F0E93}"/>
          </ac:spMkLst>
        </pc:spChg>
        <pc:spChg chg="add">
          <ac:chgData name="Hana.Alrasheed" userId="2a9bd8cc-6b2d-4a21-a4bd-450aa64c16a6" providerId="ADAL" clId="{861D0210-70F5-4205-B398-6D742FE6B6A2}" dt="2022-10-19T06:24:21.062" v="56" actId="26606"/>
          <ac:spMkLst>
            <pc:docMk/>
            <pc:sldMk cId="844396875" sldId="270"/>
            <ac:spMk id="10" creationId="{6295B176-FA0E-4B6A-A190-5E2E82BEA57A}"/>
          </ac:spMkLst>
        </pc:spChg>
        <pc:spChg chg="add">
          <ac:chgData name="Hana.Alrasheed" userId="2a9bd8cc-6b2d-4a21-a4bd-450aa64c16a6" providerId="ADAL" clId="{861D0210-70F5-4205-B398-6D742FE6B6A2}" dt="2022-10-19T06:24:21.062" v="56" actId="26606"/>
          <ac:spMkLst>
            <pc:docMk/>
            <pc:sldMk cId="844396875" sldId="270"/>
            <ac:spMk id="12" creationId="{48F779DE-4744-42D6-9C74-33EC94460CCC}"/>
          </ac:spMkLst>
        </pc:spChg>
        <pc:picChg chg="add mod">
          <ac:chgData name="Hana.Alrasheed" userId="2a9bd8cc-6b2d-4a21-a4bd-450aa64c16a6" providerId="ADAL" clId="{861D0210-70F5-4205-B398-6D742FE6B6A2}" dt="2022-10-19T06:25:06.123" v="58" actId="1076"/>
          <ac:picMkLst>
            <pc:docMk/>
            <pc:sldMk cId="844396875" sldId="270"/>
            <ac:picMk id="5" creationId="{8853C663-8786-2BEA-77EC-BC0A8CBCA2F8}"/>
          </ac:picMkLst>
        </pc:picChg>
      </pc:sldChg>
      <pc:sldChg chg="addSp delSp modSp mod setBg addAnim">
        <pc:chgData name="Hana.Alrasheed" userId="2a9bd8cc-6b2d-4a21-a4bd-450aa64c16a6" providerId="ADAL" clId="{861D0210-70F5-4205-B398-6D742FE6B6A2}" dt="2022-10-19T06:21:14.348" v="34" actId="26606"/>
        <pc:sldMkLst>
          <pc:docMk/>
          <pc:sldMk cId="2824236466" sldId="272"/>
        </pc:sldMkLst>
        <pc:spChg chg="mod">
          <ac:chgData name="Hana.Alrasheed" userId="2a9bd8cc-6b2d-4a21-a4bd-450aa64c16a6" providerId="ADAL" clId="{861D0210-70F5-4205-B398-6D742FE6B6A2}" dt="2022-10-19T06:21:14.348" v="34" actId="26606"/>
          <ac:spMkLst>
            <pc:docMk/>
            <pc:sldMk cId="2824236466" sldId="272"/>
            <ac:spMk id="2" creationId="{E71E1B0C-E0CF-4320-22D0-22C9DCAEFA5C}"/>
          </ac:spMkLst>
        </pc:spChg>
        <pc:spChg chg="mod">
          <ac:chgData name="Hana.Alrasheed" userId="2a9bd8cc-6b2d-4a21-a4bd-450aa64c16a6" providerId="ADAL" clId="{861D0210-70F5-4205-B398-6D742FE6B6A2}" dt="2022-10-19T06:21:14.348" v="34" actId="26606"/>
          <ac:spMkLst>
            <pc:docMk/>
            <pc:sldMk cId="2824236466" sldId="272"/>
            <ac:spMk id="3" creationId="{E0A3A43B-9342-2265-7C56-E37B814E23DC}"/>
          </ac:spMkLst>
        </pc:spChg>
        <pc:spChg chg="add del">
          <ac:chgData name="Hana.Alrasheed" userId="2a9bd8cc-6b2d-4a21-a4bd-450aa64c16a6" providerId="ADAL" clId="{861D0210-70F5-4205-B398-6D742FE6B6A2}" dt="2022-10-19T06:21:14.348" v="34" actId="26606"/>
          <ac:spMkLst>
            <pc:docMk/>
            <pc:sldMk cId="2824236466" sldId="272"/>
            <ac:spMk id="8" creationId="{84697CDA-BDB7-4883-B48B-1D4EDB2F0E93}"/>
          </ac:spMkLst>
        </pc:spChg>
        <pc:spChg chg="add del">
          <ac:chgData name="Hana.Alrasheed" userId="2a9bd8cc-6b2d-4a21-a4bd-450aa64c16a6" providerId="ADAL" clId="{861D0210-70F5-4205-B398-6D742FE6B6A2}" dt="2022-10-19T06:21:14.348" v="34" actId="26606"/>
          <ac:spMkLst>
            <pc:docMk/>
            <pc:sldMk cId="2824236466" sldId="272"/>
            <ac:spMk id="10" creationId="{6295B176-FA0E-4B6A-A190-5E2E82BEA57A}"/>
          </ac:spMkLst>
        </pc:spChg>
        <pc:spChg chg="add del">
          <ac:chgData name="Hana.Alrasheed" userId="2a9bd8cc-6b2d-4a21-a4bd-450aa64c16a6" providerId="ADAL" clId="{861D0210-70F5-4205-B398-6D742FE6B6A2}" dt="2022-10-19T06:21:14.348" v="34" actId="26606"/>
          <ac:spMkLst>
            <pc:docMk/>
            <pc:sldMk cId="2824236466" sldId="272"/>
            <ac:spMk id="12" creationId="{48F779DE-4744-42D6-9C74-33EC94460CCC}"/>
          </ac:spMkLst>
        </pc:spChg>
        <pc:spChg chg="add">
          <ac:chgData name="Hana.Alrasheed" userId="2a9bd8cc-6b2d-4a21-a4bd-450aa64c16a6" providerId="ADAL" clId="{861D0210-70F5-4205-B398-6D742FE6B6A2}" dt="2022-10-19T06:21:14.348" v="34" actId="26606"/>
          <ac:spMkLst>
            <pc:docMk/>
            <pc:sldMk cId="2824236466" sldId="272"/>
            <ac:spMk id="17" creationId="{84697CDA-BDB7-4883-B48B-1D4EDB2F0E93}"/>
          </ac:spMkLst>
        </pc:spChg>
        <pc:spChg chg="add">
          <ac:chgData name="Hana.Alrasheed" userId="2a9bd8cc-6b2d-4a21-a4bd-450aa64c16a6" providerId="ADAL" clId="{861D0210-70F5-4205-B398-6D742FE6B6A2}" dt="2022-10-19T06:21:14.348" v="34" actId="26606"/>
          <ac:spMkLst>
            <pc:docMk/>
            <pc:sldMk cId="2824236466" sldId="272"/>
            <ac:spMk id="19" creationId="{11026190-6B62-46DB-B5FF-9E0FF9BDCDC6}"/>
          </ac:spMkLst>
        </pc:spChg>
        <pc:spChg chg="add">
          <ac:chgData name="Hana.Alrasheed" userId="2a9bd8cc-6b2d-4a21-a4bd-450aa64c16a6" providerId="ADAL" clId="{861D0210-70F5-4205-B398-6D742FE6B6A2}" dt="2022-10-19T06:21:14.348" v="34" actId="26606"/>
          <ac:spMkLst>
            <pc:docMk/>
            <pc:sldMk cId="2824236466" sldId="272"/>
            <ac:spMk id="21" creationId="{66DA0389-D66E-4727-8EFB-E60E6C412FC8}"/>
          </ac:spMkLst>
        </pc:spChg>
        <pc:spChg chg="add">
          <ac:chgData name="Hana.Alrasheed" userId="2a9bd8cc-6b2d-4a21-a4bd-450aa64c16a6" providerId="ADAL" clId="{861D0210-70F5-4205-B398-6D742FE6B6A2}" dt="2022-10-19T06:21:14.348" v="34" actId="26606"/>
          <ac:spMkLst>
            <pc:docMk/>
            <pc:sldMk cId="2824236466" sldId="272"/>
            <ac:spMk id="23" creationId="{B24A3A03-2C4E-45B5-B388-FAD638CDF0A1}"/>
          </ac:spMkLst>
        </pc:spChg>
      </pc:sldChg>
      <pc:sldChg chg="addSp delSp modSp new mod setBg">
        <pc:chgData name="Hana.Alrasheed" userId="2a9bd8cc-6b2d-4a21-a4bd-450aa64c16a6" providerId="ADAL" clId="{861D0210-70F5-4205-B398-6D742FE6B6A2}" dt="2022-10-19T06:19:49.602" v="21" actId="11"/>
        <pc:sldMkLst>
          <pc:docMk/>
          <pc:sldMk cId="721649566" sldId="275"/>
        </pc:sldMkLst>
        <pc:spChg chg="mod">
          <ac:chgData name="Hana.Alrasheed" userId="2a9bd8cc-6b2d-4a21-a4bd-450aa64c16a6" providerId="ADAL" clId="{861D0210-70F5-4205-B398-6D742FE6B6A2}" dt="2022-10-19T06:19:27.509" v="18" actId="26606"/>
          <ac:spMkLst>
            <pc:docMk/>
            <pc:sldMk cId="721649566" sldId="275"/>
            <ac:spMk id="2" creationId="{BAFE948B-B764-8209-4602-1ECA298F85B3}"/>
          </ac:spMkLst>
        </pc:spChg>
        <pc:spChg chg="add del mod">
          <ac:chgData name="Hana.Alrasheed" userId="2a9bd8cc-6b2d-4a21-a4bd-450aa64c16a6" providerId="ADAL" clId="{861D0210-70F5-4205-B398-6D742FE6B6A2}" dt="2022-10-19T06:19:49.602" v="21" actId="11"/>
          <ac:spMkLst>
            <pc:docMk/>
            <pc:sldMk cId="721649566" sldId="275"/>
            <ac:spMk id="3" creationId="{62E37D9E-E667-DFD2-1DC1-DFACF43CABA8}"/>
          </ac:spMkLst>
        </pc:spChg>
        <pc:spChg chg="add del">
          <ac:chgData name="Hana.Alrasheed" userId="2a9bd8cc-6b2d-4a21-a4bd-450aa64c16a6" providerId="ADAL" clId="{861D0210-70F5-4205-B398-6D742FE6B6A2}" dt="2022-10-19T06:18:47.104" v="16" actId="26606"/>
          <ac:spMkLst>
            <pc:docMk/>
            <pc:sldMk cId="721649566" sldId="275"/>
            <ac:spMk id="9" creationId="{FB9B907B-F9A2-45A5-BDBA-C371127CA60B}"/>
          </ac:spMkLst>
        </pc:spChg>
        <pc:spChg chg="add del">
          <ac:chgData name="Hana.Alrasheed" userId="2a9bd8cc-6b2d-4a21-a4bd-450aa64c16a6" providerId="ADAL" clId="{861D0210-70F5-4205-B398-6D742FE6B6A2}" dt="2022-10-19T06:18:47.104" v="16" actId="26606"/>
          <ac:spMkLst>
            <pc:docMk/>
            <pc:sldMk cId="721649566" sldId="275"/>
            <ac:spMk id="11" creationId="{FC72A6E7-EEB3-4011-AFDE-5D01CF93E6C8}"/>
          </ac:spMkLst>
        </pc:spChg>
        <pc:spChg chg="add">
          <ac:chgData name="Hana.Alrasheed" userId="2a9bd8cc-6b2d-4a21-a4bd-450aa64c16a6" providerId="ADAL" clId="{861D0210-70F5-4205-B398-6D742FE6B6A2}" dt="2022-10-19T06:19:27.509" v="18" actId="26606"/>
          <ac:spMkLst>
            <pc:docMk/>
            <pc:sldMk cId="721649566" sldId="275"/>
            <ac:spMk id="12" creationId="{04C21BAE-6866-4C7A-A7EC-C1B2E572D5BE}"/>
          </ac:spMkLst>
        </pc:spChg>
        <pc:spChg chg="add del">
          <ac:chgData name="Hana.Alrasheed" userId="2a9bd8cc-6b2d-4a21-a4bd-450aa64c16a6" providerId="ADAL" clId="{861D0210-70F5-4205-B398-6D742FE6B6A2}" dt="2022-10-19T06:18:47.104" v="16" actId="26606"/>
          <ac:spMkLst>
            <pc:docMk/>
            <pc:sldMk cId="721649566" sldId="275"/>
            <ac:spMk id="13" creationId="{8CD93300-52E3-4A04-AB11-4E86A29BE276}"/>
          </ac:spMkLst>
        </pc:spChg>
        <pc:spChg chg="add">
          <ac:chgData name="Hana.Alrasheed" userId="2a9bd8cc-6b2d-4a21-a4bd-450aa64c16a6" providerId="ADAL" clId="{861D0210-70F5-4205-B398-6D742FE6B6A2}" dt="2022-10-19T06:19:27.509" v="18" actId="26606"/>
          <ac:spMkLst>
            <pc:docMk/>
            <pc:sldMk cId="721649566" sldId="275"/>
            <ac:spMk id="14" creationId="{7E7D0C94-08B4-48AE-8813-CC4D60294F42}"/>
          </ac:spMkLst>
        </pc:spChg>
        <pc:spChg chg="add">
          <ac:chgData name="Hana.Alrasheed" userId="2a9bd8cc-6b2d-4a21-a4bd-450aa64c16a6" providerId="ADAL" clId="{861D0210-70F5-4205-B398-6D742FE6B6A2}" dt="2022-10-19T06:19:27.509" v="18" actId="26606"/>
          <ac:spMkLst>
            <pc:docMk/>
            <pc:sldMk cId="721649566" sldId="275"/>
            <ac:spMk id="16" creationId="{F0C518C2-0AA4-470C-87B9-9CBF428FBA25}"/>
          </ac:spMkLst>
        </pc:spChg>
        <pc:graphicFrameChg chg="add del mod">
          <ac:chgData name="Hana.Alrasheed" userId="2a9bd8cc-6b2d-4a21-a4bd-450aa64c16a6" providerId="ADAL" clId="{861D0210-70F5-4205-B398-6D742FE6B6A2}" dt="2022-10-19T06:18:16.563" v="14" actId="12084"/>
          <ac:graphicFrameMkLst>
            <pc:docMk/>
            <pc:sldMk cId="721649566" sldId="275"/>
            <ac:graphicFrameMk id="4" creationId="{8CAD24F5-0162-C893-7B16-494FEFF09144}"/>
          </ac:graphicFrameMkLst>
        </pc:graphicFrameChg>
        <pc:picChg chg="add del">
          <ac:chgData name="Hana.Alrasheed" userId="2a9bd8cc-6b2d-4a21-a4bd-450aa64c16a6" providerId="ADAL" clId="{861D0210-70F5-4205-B398-6D742FE6B6A2}" dt="2022-10-19T06:18:47.104" v="16" actId="26606"/>
          <ac:picMkLst>
            <pc:docMk/>
            <pc:sldMk cId="721649566" sldId="275"/>
            <ac:picMk id="5" creationId="{0267E4D6-D255-1700-F81B-886A192D8EB3}"/>
          </ac:picMkLst>
        </pc:picChg>
        <pc:picChg chg="add mod ord">
          <ac:chgData name="Hana.Alrasheed" userId="2a9bd8cc-6b2d-4a21-a4bd-450aa64c16a6" providerId="ADAL" clId="{861D0210-70F5-4205-B398-6D742FE6B6A2}" dt="2022-10-19T06:19:33.144" v="19" actId="14100"/>
          <ac:picMkLst>
            <pc:docMk/>
            <pc:sldMk cId="721649566" sldId="275"/>
            <ac:picMk id="7" creationId="{1824D78F-C445-D753-B612-9548CBE6DC37}"/>
          </ac:picMkLst>
        </pc:picChg>
      </pc:sldChg>
      <pc:sldChg chg="addSp delSp modSp new mod setBg">
        <pc:chgData name="Hana.Alrasheed" userId="2a9bd8cc-6b2d-4a21-a4bd-450aa64c16a6" providerId="ADAL" clId="{861D0210-70F5-4205-B398-6D742FE6B6A2}" dt="2022-10-19T06:21:04.753" v="33" actId="26606"/>
        <pc:sldMkLst>
          <pc:docMk/>
          <pc:sldMk cId="539054077" sldId="276"/>
        </pc:sldMkLst>
        <pc:spChg chg="mod">
          <ac:chgData name="Hana.Alrasheed" userId="2a9bd8cc-6b2d-4a21-a4bd-450aa64c16a6" providerId="ADAL" clId="{861D0210-70F5-4205-B398-6D742FE6B6A2}" dt="2022-10-19T06:21:04.753" v="33" actId="26606"/>
          <ac:spMkLst>
            <pc:docMk/>
            <pc:sldMk cId="539054077" sldId="276"/>
            <ac:spMk id="2" creationId="{10A1521C-94C1-0371-DF76-AE2453AFB930}"/>
          </ac:spMkLst>
        </pc:spChg>
        <pc:spChg chg="mod">
          <ac:chgData name="Hana.Alrasheed" userId="2a9bd8cc-6b2d-4a21-a4bd-450aa64c16a6" providerId="ADAL" clId="{861D0210-70F5-4205-B398-6D742FE6B6A2}" dt="2022-10-19T06:21:04.753" v="33" actId="26606"/>
          <ac:spMkLst>
            <pc:docMk/>
            <pc:sldMk cId="539054077" sldId="276"/>
            <ac:spMk id="3" creationId="{7EBD37AA-FF94-33EB-711E-E70C68C50664}"/>
          </ac:spMkLst>
        </pc:spChg>
        <pc:spChg chg="add del">
          <ac:chgData name="Hana.Alrasheed" userId="2a9bd8cc-6b2d-4a21-a4bd-450aa64c16a6" providerId="ADAL" clId="{861D0210-70F5-4205-B398-6D742FE6B6A2}" dt="2022-10-19T06:21:04.753" v="33" actId="26606"/>
          <ac:spMkLst>
            <pc:docMk/>
            <pc:sldMk cId="539054077" sldId="276"/>
            <ac:spMk id="8" creationId="{84697CDA-BDB7-4883-B48B-1D4EDB2F0E93}"/>
          </ac:spMkLst>
        </pc:spChg>
        <pc:spChg chg="add del">
          <ac:chgData name="Hana.Alrasheed" userId="2a9bd8cc-6b2d-4a21-a4bd-450aa64c16a6" providerId="ADAL" clId="{861D0210-70F5-4205-B398-6D742FE6B6A2}" dt="2022-10-19T06:21:04.753" v="33" actId="26606"/>
          <ac:spMkLst>
            <pc:docMk/>
            <pc:sldMk cId="539054077" sldId="276"/>
            <ac:spMk id="10" creationId="{6295B176-FA0E-4B6A-A190-5E2E82BEA57A}"/>
          </ac:spMkLst>
        </pc:spChg>
        <pc:spChg chg="add del">
          <ac:chgData name="Hana.Alrasheed" userId="2a9bd8cc-6b2d-4a21-a4bd-450aa64c16a6" providerId="ADAL" clId="{861D0210-70F5-4205-B398-6D742FE6B6A2}" dt="2022-10-19T06:21:04.753" v="33" actId="26606"/>
          <ac:spMkLst>
            <pc:docMk/>
            <pc:sldMk cId="539054077" sldId="276"/>
            <ac:spMk id="12" creationId="{48F779DE-4744-42D6-9C74-33EC94460CCC}"/>
          </ac:spMkLst>
        </pc:spChg>
        <pc:spChg chg="add">
          <ac:chgData name="Hana.Alrasheed" userId="2a9bd8cc-6b2d-4a21-a4bd-450aa64c16a6" providerId="ADAL" clId="{861D0210-70F5-4205-B398-6D742FE6B6A2}" dt="2022-10-19T06:21:04.753" v="33" actId="26606"/>
          <ac:spMkLst>
            <pc:docMk/>
            <pc:sldMk cId="539054077" sldId="276"/>
            <ac:spMk id="17" creationId="{84697CDA-BDB7-4883-B48B-1D4EDB2F0E93}"/>
          </ac:spMkLst>
        </pc:spChg>
        <pc:spChg chg="add">
          <ac:chgData name="Hana.Alrasheed" userId="2a9bd8cc-6b2d-4a21-a4bd-450aa64c16a6" providerId="ADAL" clId="{861D0210-70F5-4205-B398-6D742FE6B6A2}" dt="2022-10-19T06:21:04.753" v="33" actId="26606"/>
          <ac:spMkLst>
            <pc:docMk/>
            <pc:sldMk cId="539054077" sldId="276"/>
            <ac:spMk id="19" creationId="{11026190-6B62-46DB-B5FF-9E0FF9BDCDC6}"/>
          </ac:spMkLst>
        </pc:spChg>
        <pc:spChg chg="add">
          <ac:chgData name="Hana.Alrasheed" userId="2a9bd8cc-6b2d-4a21-a4bd-450aa64c16a6" providerId="ADAL" clId="{861D0210-70F5-4205-B398-6D742FE6B6A2}" dt="2022-10-19T06:21:04.753" v="33" actId="26606"/>
          <ac:spMkLst>
            <pc:docMk/>
            <pc:sldMk cId="539054077" sldId="276"/>
            <ac:spMk id="21" creationId="{66DA0389-D66E-4727-8EFB-E60E6C412FC8}"/>
          </ac:spMkLst>
        </pc:spChg>
        <pc:spChg chg="add">
          <ac:chgData name="Hana.Alrasheed" userId="2a9bd8cc-6b2d-4a21-a4bd-450aa64c16a6" providerId="ADAL" clId="{861D0210-70F5-4205-B398-6D742FE6B6A2}" dt="2022-10-19T06:21:04.753" v="33" actId="26606"/>
          <ac:spMkLst>
            <pc:docMk/>
            <pc:sldMk cId="539054077" sldId="276"/>
            <ac:spMk id="23" creationId="{B24A3A03-2C4E-45B5-B388-FAD638CDF0A1}"/>
          </ac:spMkLst>
        </pc:spChg>
      </pc:sldChg>
      <pc:sldChg chg="addSp delSp modSp new mod setBg">
        <pc:chgData name="Hana.Alrasheed" userId="2a9bd8cc-6b2d-4a21-a4bd-450aa64c16a6" providerId="ADAL" clId="{861D0210-70F5-4205-B398-6D742FE6B6A2}" dt="2022-10-19T06:37:50.384" v="59" actId="2711"/>
        <pc:sldMkLst>
          <pc:docMk/>
          <pc:sldMk cId="3176421951" sldId="277"/>
        </pc:sldMkLst>
        <pc:spChg chg="mod">
          <ac:chgData name="Hana.Alrasheed" userId="2a9bd8cc-6b2d-4a21-a4bd-450aa64c16a6" providerId="ADAL" clId="{861D0210-70F5-4205-B398-6D742FE6B6A2}" dt="2022-10-19T06:37:50.384" v="59" actId="2711"/>
          <ac:spMkLst>
            <pc:docMk/>
            <pc:sldMk cId="3176421951" sldId="277"/>
            <ac:spMk id="2" creationId="{88AA760C-E70C-B3FD-55EE-A5BDAEAC81FB}"/>
          </ac:spMkLst>
        </pc:spChg>
        <pc:spChg chg="mod">
          <ac:chgData name="Hana.Alrasheed" userId="2a9bd8cc-6b2d-4a21-a4bd-450aa64c16a6" providerId="ADAL" clId="{861D0210-70F5-4205-B398-6D742FE6B6A2}" dt="2022-10-19T06:24:11.582" v="54" actId="1076"/>
          <ac:spMkLst>
            <pc:docMk/>
            <pc:sldMk cId="3176421951" sldId="277"/>
            <ac:spMk id="3" creationId="{E51CE4ED-D600-4236-D9E5-141F60E2F351}"/>
          </ac:spMkLst>
        </pc:spChg>
        <pc:spChg chg="add del">
          <ac:chgData name="Hana.Alrasheed" userId="2a9bd8cc-6b2d-4a21-a4bd-450aa64c16a6" providerId="ADAL" clId="{861D0210-70F5-4205-B398-6D742FE6B6A2}" dt="2022-10-19T06:24:01.691" v="53" actId="26606"/>
          <ac:spMkLst>
            <pc:docMk/>
            <pc:sldMk cId="3176421951" sldId="277"/>
            <ac:spMk id="8" creationId="{84697CDA-BDB7-4883-B48B-1D4EDB2F0E93}"/>
          </ac:spMkLst>
        </pc:spChg>
        <pc:spChg chg="add del">
          <ac:chgData name="Hana.Alrasheed" userId="2a9bd8cc-6b2d-4a21-a4bd-450aa64c16a6" providerId="ADAL" clId="{861D0210-70F5-4205-B398-6D742FE6B6A2}" dt="2022-10-19T06:22:34.293" v="46" actId="26606"/>
          <ac:spMkLst>
            <pc:docMk/>
            <pc:sldMk cId="3176421951" sldId="277"/>
            <ac:spMk id="9" creationId="{F13C74B1-5B17-4795-BED0-7140497B445A}"/>
          </ac:spMkLst>
        </pc:spChg>
        <pc:spChg chg="add del">
          <ac:chgData name="Hana.Alrasheed" userId="2a9bd8cc-6b2d-4a21-a4bd-450aa64c16a6" providerId="ADAL" clId="{861D0210-70F5-4205-B398-6D742FE6B6A2}" dt="2022-10-19T06:24:01.691" v="53" actId="26606"/>
          <ac:spMkLst>
            <pc:docMk/>
            <pc:sldMk cId="3176421951" sldId="277"/>
            <ac:spMk id="10" creationId="{11026190-6B62-46DB-B5FF-9E0FF9BDCDC6}"/>
          </ac:spMkLst>
        </pc:spChg>
        <pc:spChg chg="add del">
          <ac:chgData name="Hana.Alrasheed" userId="2a9bd8cc-6b2d-4a21-a4bd-450aa64c16a6" providerId="ADAL" clId="{861D0210-70F5-4205-B398-6D742FE6B6A2}" dt="2022-10-19T06:22:34.293" v="46" actId="26606"/>
          <ac:spMkLst>
            <pc:docMk/>
            <pc:sldMk cId="3176421951" sldId="277"/>
            <ac:spMk id="11" creationId="{D4974D33-8DC5-464E-8C6D-BE58F0669C17}"/>
          </ac:spMkLst>
        </pc:spChg>
        <pc:spChg chg="add del">
          <ac:chgData name="Hana.Alrasheed" userId="2a9bd8cc-6b2d-4a21-a4bd-450aa64c16a6" providerId="ADAL" clId="{861D0210-70F5-4205-B398-6D742FE6B6A2}" dt="2022-10-19T06:24:01.691" v="53" actId="26606"/>
          <ac:spMkLst>
            <pc:docMk/>
            <pc:sldMk cId="3176421951" sldId="277"/>
            <ac:spMk id="12" creationId="{66DA0389-D66E-4727-8EFB-E60E6C412FC8}"/>
          </ac:spMkLst>
        </pc:spChg>
        <pc:spChg chg="add del">
          <ac:chgData name="Hana.Alrasheed" userId="2a9bd8cc-6b2d-4a21-a4bd-450aa64c16a6" providerId="ADAL" clId="{861D0210-70F5-4205-B398-6D742FE6B6A2}" dt="2022-10-19T06:22:46.378" v="48" actId="26606"/>
          <ac:spMkLst>
            <pc:docMk/>
            <pc:sldMk cId="3176421951" sldId="277"/>
            <ac:spMk id="13" creationId="{D009D6D5-DAC2-4A8B-A17A-E206B9012D09}"/>
          </ac:spMkLst>
        </pc:spChg>
        <pc:spChg chg="add del">
          <ac:chgData name="Hana.Alrasheed" userId="2a9bd8cc-6b2d-4a21-a4bd-450aa64c16a6" providerId="ADAL" clId="{861D0210-70F5-4205-B398-6D742FE6B6A2}" dt="2022-10-19T06:23:01.551" v="50" actId="26606"/>
          <ac:spMkLst>
            <pc:docMk/>
            <pc:sldMk cId="3176421951" sldId="277"/>
            <ac:spMk id="16" creationId="{79BB35BC-D5C2-4C8B-A22A-A71E6191913B}"/>
          </ac:spMkLst>
        </pc:spChg>
        <pc:spChg chg="add del">
          <ac:chgData name="Hana.Alrasheed" userId="2a9bd8cc-6b2d-4a21-a4bd-450aa64c16a6" providerId="ADAL" clId="{861D0210-70F5-4205-B398-6D742FE6B6A2}" dt="2022-10-19T06:24:01.691" v="53" actId="26606"/>
          <ac:spMkLst>
            <pc:docMk/>
            <pc:sldMk cId="3176421951" sldId="277"/>
            <ac:spMk id="19" creationId="{B24A3A03-2C4E-45B5-B388-FAD638CDF0A1}"/>
          </ac:spMkLst>
        </pc:spChg>
        <pc:spChg chg="add">
          <ac:chgData name="Hana.Alrasheed" userId="2a9bd8cc-6b2d-4a21-a4bd-450aa64c16a6" providerId="ADAL" clId="{861D0210-70F5-4205-B398-6D742FE6B6A2}" dt="2022-10-19T06:24:01.691" v="53" actId="26606"/>
          <ac:spMkLst>
            <pc:docMk/>
            <pc:sldMk cId="3176421951" sldId="277"/>
            <ac:spMk id="24" creationId="{04812C46-200A-4DEB-A05E-3ED6C68C2387}"/>
          </ac:spMkLst>
        </pc:spChg>
        <pc:spChg chg="add">
          <ac:chgData name="Hana.Alrasheed" userId="2a9bd8cc-6b2d-4a21-a4bd-450aa64c16a6" providerId="ADAL" clId="{861D0210-70F5-4205-B398-6D742FE6B6A2}" dt="2022-10-19T06:24:01.691" v="53" actId="26606"/>
          <ac:spMkLst>
            <pc:docMk/>
            <pc:sldMk cId="3176421951" sldId="277"/>
            <ac:spMk id="26" creationId="{D1EA859B-E555-4109-94F3-6700E046E008}"/>
          </ac:spMkLst>
        </pc:spChg>
        <pc:picChg chg="add del">
          <ac:chgData name="Hana.Alrasheed" userId="2a9bd8cc-6b2d-4a21-a4bd-450aa64c16a6" providerId="ADAL" clId="{861D0210-70F5-4205-B398-6D742FE6B6A2}" dt="2022-10-19T06:22:34.293" v="46" actId="26606"/>
          <ac:picMkLst>
            <pc:docMk/>
            <pc:sldMk cId="3176421951" sldId="277"/>
            <ac:picMk id="5" creationId="{FF271668-F3B5-1146-5407-9A576D3A44E3}"/>
          </ac:picMkLst>
        </pc:picChg>
        <pc:picChg chg="add mod ord">
          <ac:chgData name="Hana.Alrasheed" userId="2a9bd8cc-6b2d-4a21-a4bd-450aa64c16a6" providerId="ADAL" clId="{861D0210-70F5-4205-B398-6D742FE6B6A2}" dt="2022-10-19T06:24:01.691" v="53" actId="26606"/>
          <ac:picMkLst>
            <pc:docMk/>
            <pc:sldMk cId="3176421951" sldId="277"/>
            <ac:picMk id="6" creationId="{55D342D2-25BE-C205-42BD-131A83ED018E}"/>
          </ac:picMkLst>
        </pc:picChg>
        <pc:picChg chg="add del">
          <ac:chgData name="Hana.Alrasheed" userId="2a9bd8cc-6b2d-4a21-a4bd-450aa64c16a6" providerId="ADAL" clId="{861D0210-70F5-4205-B398-6D742FE6B6A2}" dt="2022-10-19T06:22:46.378" v="48" actId="26606"/>
          <ac:picMkLst>
            <pc:docMk/>
            <pc:sldMk cId="3176421951" sldId="277"/>
            <ac:picMk id="14" creationId="{E9F4398F-A9FE-C01A-3994-E7681E43DDA3}"/>
          </ac:picMkLst>
        </pc:picChg>
        <pc:picChg chg="add del">
          <ac:chgData name="Hana.Alrasheed" userId="2a9bd8cc-6b2d-4a21-a4bd-450aa64c16a6" providerId="ADAL" clId="{861D0210-70F5-4205-B398-6D742FE6B6A2}" dt="2022-10-19T06:23:01.551" v="50" actId="26606"/>
          <ac:picMkLst>
            <pc:docMk/>
            <pc:sldMk cId="3176421951" sldId="277"/>
            <ac:picMk id="17" creationId="{E53F4FE8-D958-0EA6-3148-8789BCB613FC}"/>
          </ac:picMkLst>
        </pc:picChg>
      </pc:sldChg>
      <pc:sldChg chg="modSp new mod ord">
        <pc:chgData name="Hana.Alrasheed" userId="2a9bd8cc-6b2d-4a21-a4bd-450aa64c16a6" providerId="ADAL" clId="{861D0210-70F5-4205-B398-6D742FE6B6A2}" dt="2022-10-19T06:43:46.167" v="75" actId="2711"/>
        <pc:sldMkLst>
          <pc:docMk/>
          <pc:sldMk cId="802053726" sldId="278"/>
        </pc:sldMkLst>
        <pc:spChg chg="mod">
          <ac:chgData name="Hana.Alrasheed" userId="2a9bd8cc-6b2d-4a21-a4bd-450aa64c16a6" providerId="ADAL" clId="{861D0210-70F5-4205-B398-6D742FE6B6A2}" dt="2022-10-19T06:43:46.167" v="75" actId="2711"/>
          <ac:spMkLst>
            <pc:docMk/>
            <pc:sldMk cId="802053726" sldId="278"/>
            <ac:spMk id="2" creationId="{AA0C8162-796B-F641-8A02-481DF55A46A0}"/>
          </ac:spMkLst>
        </pc:spChg>
      </pc:sldChg>
    </pc:docChg>
  </pc:docChgLst>
  <pc:docChgLst>
    <pc:chgData name="Hana.Alrasheed" userId="2a9bd8cc-6b2d-4a21-a4bd-450aa64c16a6" providerId="ADAL" clId="{BC0AA07D-2FD0-47D6-9666-6C02C95A334E}"/>
    <pc:docChg chg="undo custSel addSld delSld modSld">
      <pc:chgData name="Hana.Alrasheed" userId="2a9bd8cc-6b2d-4a21-a4bd-450aa64c16a6" providerId="ADAL" clId="{BC0AA07D-2FD0-47D6-9666-6C02C95A334E}" dt="2022-10-19T12:21:21.152" v="359" actId="1076"/>
      <pc:docMkLst>
        <pc:docMk/>
      </pc:docMkLst>
      <pc:sldChg chg="modSp mod modShow">
        <pc:chgData name="Hana.Alrasheed" userId="2a9bd8cc-6b2d-4a21-a4bd-450aa64c16a6" providerId="ADAL" clId="{BC0AA07D-2FD0-47D6-9666-6C02C95A334E}" dt="2022-10-19T11:40:00.435" v="178" actId="729"/>
        <pc:sldMkLst>
          <pc:docMk/>
          <pc:sldMk cId="3428199315" sldId="265"/>
        </pc:sldMkLst>
        <pc:spChg chg="mod">
          <ac:chgData name="Hana.Alrasheed" userId="2a9bd8cc-6b2d-4a21-a4bd-450aa64c16a6" providerId="ADAL" clId="{BC0AA07D-2FD0-47D6-9666-6C02C95A334E}" dt="2022-10-19T11:22:11.779" v="152" actId="207"/>
          <ac:spMkLst>
            <pc:docMk/>
            <pc:sldMk cId="3428199315" sldId="265"/>
            <ac:spMk id="2" creationId="{760E0050-149E-38F7-BFBD-3EB9A7D003A3}"/>
          </ac:spMkLst>
        </pc:spChg>
      </pc:sldChg>
      <pc:sldChg chg="modSp mod">
        <pc:chgData name="Hana.Alrasheed" userId="2a9bd8cc-6b2d-4a21-a4bd-450aa64c16a6" providerId="ADAL" clId="{BC0AA07D-2FD0-47D6-9666-6C02C95A334E}" dt="2022-10-19T11:08:45.483" v="49" actId="20577"/>
        <pc:sldMkLst>
          <pc:docMk/>
          <pc:sldMk cId="1015082031" sldId="269"/>
        </pc:sldMkLst>
        <pc:spChg chg="mod">
          <ac:chgData name="Hana.Alrasheed" userId="2a9bd8cc-6b2d-4a21-a4bd-450aa64c16a6" providerId="ADAL" clId="{BC0AA07D-2FD0-47D6-9666-6C02C95A334E}" dt="2022-10-19T11:08:45.483" v="49" actId="20577"/>
          <ac:spMkLst>
            <pc:docMk/>
            <pc:sldMk cId="1015082031" sldId="269"/>
            <ac:spMk id="2" creationId="{65C36D76-CA97-EF03-BA11-A2C80694C8AF}"/>
          </ac:spMkLst>
        </pc:spChg>
      </pc:sldChg>
      <pc:sldChg chg="del">
        <pc:chgData name="Hana.Alrasheed" userId="2a9bd8cc-6b2d-4a21-a4bd-450aa64c16a6" providerId="ADAL" clId="{BC0AA07D-2FD0-47D6-9666-6C02C95A334E}" dt="2022-10-19T11:28:45.684" v="170" actId="47"/>
        <pc:sldMkLst>
          <pc:docMk/>
          <pc:sldMk cId="2374164714" sldId="271"/>
        </pc:sldMkLst>
      </pc:sldChg>
      <pc:sldChg chg="modSp mod">
        <pc:chgData name="Hana.Alrasheed" userId="2a9bd8cc-6b2d-4a21-a4bd-450aa64c16a6" providerId="ADAL" clId="{BC0AA07D-2FD0-47D6-9666-6C02C95A334E}" dt="2022-10-19T11:02:17.862" v="0" actId="2711"/>
        <pc:sldMkLst>
          <pc:docMk/>
          <pc:sldMk cId="3108566152" sldId="274"/>
        </pc:sldMkLst>
        <pc:spChg chg="mod">
          <ac:chgData name="Hana.Alrasheed" userId="2a9bd8cc-6b2d-4a21-a4bd-450aa64c16a6" providerId="ADAL" clId="{BC0AA07D-2FD0-47D6-9666-6C02C95A334E}" dt="2022-10-19T11:02:17.862" v="0" actId="2711"/>
          <ac:spMkLst>
            <pc:docMk/>
            <pc:sldMk cId="3108566152" sldId="274"/>
            <ac:spMk id="2" creationId="{E2E2FCB8-FC84-B4FA-D146-F44F05975FC6}"/>
          </ac:spMkLst>
        </pc:spChg>
      </pc:sldChg>
      <pc:sldChg chg="addSp delSp modSp mod setBg">
        <pc:chgData name="Hana.Alrasheed" userId="2a9bd8cc-6b2d-4a21-a4bd-450aa64c16a6" providerId="ADAL" clId="{BC0AA07D-2FD0-47D6-9666-6C02C95A334E}" dt="2022-10-19T11:31:30.262" v="173" actId="120"/>
        <pc:sldMkLst>
          <pc:docMk/>
          <pc:sldMk cId="802053726" sldId="278"/>
        </pc:sldMkLst>
        <pc:spChg chg="del mod">
          <ac:chgData name="Hana.Alrasheed" userId="2a9bd8cc-6b2d-4a21-a4bd-450aa64c16a6" providerId="ADAL" clId="{BC0AA07D-2FD0-47D6-9666-6C02C95A334E}" dt="2022-10-19T11:05:49.275" v="28" actId="478"/>
          <ac:spMkLst>
            <pc:docMk/>
            <pc:sldMk cId="802053726" sldId="278"/>
            <ac:spMk id="2" creationId="{AA0C8162-796B-F641-8A02-481DF55A46A0}"/>
          </ac:spMkLst>
        </pc:spChg>
        <pc:spChg chg="add del mod">
          <ac:chgData name="Hana.Alrasheed" userId="2a9bd8cc-6b2d-4a21-a4bd-450aa64c16a6" providerId="ADAL" clId="{BC0AA07D-2FD0-47D6-9666-6C02C95A334E}" dt="2022-10-19T11:07:09.106" v="39" actId="12084"/>
          <ac:spMkLst>
            <pc:docMk/>
            <pc:sldMk cId="802053726" sldId="278"/>
            <ac:spMk id="3" creationId="{BFFD6EC3-8707-D85D-B5B2-6DB4FB471E13}"/>
          </ac:spMkLst>
        </pc:spChg>
        <pc:spChg chg="add del mod">
          <ac:chgData name="Hana.Alrasheed" userId="2a9bd8cc-6b2d-4a21-a4bd-450aa64c16a6" providerId="ADAL" clId="{BC0AA07D-2FD0-47D6-9666-6C02C95A334E}" dt="2022-10-19T11:05:06.587" v="21" actId="478"/>
          <ac:spMkLst>
            <pc:docMk/>
            <pc:sldMk cId="802053726" sldId="278"/>
            <ac:spMk id="6" creationId="{0ECAC9C5-B69E-49DE-6A83-910363B71981}"/>
          </ac:spMkLst>
        </pc:spChg>
        <pc:spChg chg="add">
          <ac:chgData name="Hana.Alrasheed" userId="2a9bd8cc-6b2d-4a21-a4bd-450aa64c16a6" providerId="ADAL" clId="{BC0AA07D-2FD0-47D6-9666-6C02C95A334E}" dt="2022-10-19T11:19:41.207" v="124" actId="26606"/>
          <ac:spMkLst>
            <pc:docMk/>
            <pc:sldMk cId="802053726" sldId="278"/>
            <ac:spMk id="13" creationId="{85F55C16-BC21-49EF-A4FF-C3155BB93BD3}"/>
          </ac:spMkLst>
        </pc:spChg>
        <pc:spChg chg="add">
          <ac:chgData name="Hana.Alrasheed" userId="2a9bd8cc-6b2d-4a21-a4bd-450aa64c16a6" providerId="ADAL" clId="{BC0AA07D-2FD0-47D6-9666-6C02C95A334E}" dt="2022-10-19T11:19:41.207" v="124" actId="26606"/>
          <ac:spMkLst>
            <pc:docMk/>
            <pc:sldMk cId="802053726" sldId="278"/>
            <ac:spMk id="15" creationId="{0C5F069E-AFE6-4825-8945-46F2918A5019}"/>
          </ac:spMkLst>
        </pc:spChg>
        <pc:graphicFrameChg chg="add del mod">
          <ac:chgData name="Hana.Alrasheed" userId="2a9bd8cc-6b2d-4a21-a4bd-450aa64c16a6" providerId="ADAL" clId="{BC0AA07D-2FD0-47D6-9666-6C02C95A334E}" dt="2022-10-19T11:03:47.312" v="4" actId="12084"/>
          <ac:graphicFrameMkLst>
            <pc:docMk/>
            <pc:sldMk cId="802053726" sldId="278"/>
            <ac:graphicFrameMk id="4" creationId="{4845E183-62C0-A4E0-FAF9-3047A3F0957D}"/>
          </ac:graphicFrameMkLst>
        </pc:graphicFrameChg>
        <pc:graphicFrameChg chg="add del mod">
          <ac:chgData name="Hana.Alrasheed" userId="2a9bd8cc-6b2d-4a21-a4bd-450aa64c16a6" providerId="ADAL" clId="{BC0AA07D-2FD0-47D6-9666-6C02C95A334E}" dt="2022-10-19T11:06:02.945" v="30" actId="12084"/>
          <ac:graphicFrameMkLst>
            <pc:docMk/>
            <pc:sldMk cId="802053726" sldId="278"/>
            <ac:graphicFrameMk id="7" creationId="{EDCD12A3-034D-E722-2485-EBB5BD01DB84}"/>
          </ac:graphicFrameMkLst>
        </pc:graphicFrameChg>
        <pc:graphicFrameChg chg="add mod modGraphic">
          <ac:chgData name="Hana.Alrasheed" userId="2a9bd8cc-6b2d-4a21-a4bd-450aa64c16a6" providerId="ADAL" clId="{BC0AA07D-2FD0-47D6-9666-6C02C95A334E}" dt="2022-10-19T11:31:30.262" v="173" actId="120"/>
          <ac:graphicFrameMkLst>
            <pc:docMk/>
            <pc:sldMk cId="802053726" sldId="278"/>
            <ac:graphicFrameMk id="8" creationId="{CB4A7DBB-8073-1A3D-9816-C2C6E6E2BC01}"/>
          </ac:graphicFrameMkLst>
        </pc:graphicFrameChg>
      </pc:sldChg>
      <pc:sldChg chg="addSp delSp modSp new mod setBg modNotesTx">
        <pc:chgData name="Hana.Alrasheed" userId="2a9bd8cc-6b2d-4a21-a4bd-450aa64c16a6" providerId="ADAL" clId="{BC0AA07D-2FD0-47D6-9666-6C02C95A334E}" dt="2022-10-19T11:18:34.942" v="122" actId="14100"/>
        <pc:sldMkLst>
          <pc:docMk/>
          <pc:sldMk cId="4236856920" sldId="279"/>
        </pc:sldMkLst>
        <pc:spChg chg="mod">
          <ac:chgData name="Hana.Alrasheed" userId="2a9bd8cc-6b2d-4a21-a4bd-450aa64c16a6" providerId="ADAL" clId="{BC0AA07D-2FD0-47D6-9666-6C02C95A334E}" dt="2022-10-19T11:18:25.045" v="121" actId="26606"/>
          <ac:spMkLst>
            <pc:docMk/>
            <pc:sldMk cId="4236856920" sldId="279"/>
            <ac:spMk id="2" creationId="{5485A72B-6A07-726B-DF7A-4D1B1E5351F5}"/>
          </ac:spMkLst>
        </pc:spChg>
        <pc:spChg chg="add del mod">
          <ac:chgData name="Hana.Alrasheed" userId="2a9bd8cc-6b2d-4a21-a4bd-450aa64c16a6" providerId="ADAL" clId="{BC0AA07D-2FD0-47D6-9666-6C02C95A334E}" dt="2022-10-19T11:16:18.289" v="106" actId="26606"/>
          <ac:spMkLst>
            <pc:docMk/>
            <pc:sldMk cId="4236856920" sldId="279"/>
            <ac:spMk id="3" creationId="{DE75A9F3-A000-CFBC-8FFF-FBFACC5BAC87}"/>
          </ac:spMkLst>
        </pc:spChg>
        <pc:spChg chg="add del">
          <ac:chgData name="Hana.Alrasheed" userId="2a9bd8cc-6b2d-4a21-a4bd-450aa64c16a6" providerId="ADAL" clId="{BC0AA07D-2FD0-47D6-9666-6C02C95A334E}" dt="2022-10-19T11:15:10.592" v="99" actId="26606"/>
          <ac:spMkLst>
            <pc:docMk/>
            <pc:sldMk cId="4236856920" sldId="279"/>
            <ac:spMk id="8" creationId="{DE7FFD28-545C-4C88-A2E7-152FB234C92C}"/>
          </ac:spMkLst>
        </pc:spChg>
        <pc:spChg chg="add del">
          <ac:chgData name="Hana.Alrasheed" userId="2a9bd8cc-6b2d-4a21-a4bd-450aa64c16a6" providerId="ADAL" clId="{BC0AA07D-2FD0-47D6-9666-6C02C95A334E}" dt="2022-10-19T11:15:50.152" v="103" actId="26606"/>
          <ac:spMkLst>
            <pc:docMk/>
            <pc:sldMk cId="4236856920" sldId="279"/>
            <ac:spMk id="9" creationId="{DC8C3900-B8A1-4965-88E6-CBCBFE067207}"/>
          </ac:spMkLst>
        </pc:spChg>
        <pc:spChg chg="add del">
          <ac:chgData name="Hana.Alrasheed" userId="2a9bd8cc-6b2d-4a21-a4bd-450aa64c16a6" providerId="ADAL" clId="{BC0AA07D-2FD0-47D6-9666-6C02C95A334E}" dt="2022-10-19T11:15:36.685" v="101" actId="26606"/>
          <ac:spMkLst>
            <pc:docMk/>
            <pc:sldMk cId="4236856920" sldId="279"/>
            <ac:spMk id="10" creationId="{A55D5633-D557-4DCA-982C-FF36EB7A1C00}"/>
          </ac:spMkLst>
        </pc:spChg>
        <pc:spChg chg="add del">
          <ac:chgData name="Hana.Alrasheed" userId="2a9bd8cc-6b2d-4a21-a4bd-450aa64c16a6" providerId="ADAL" clId="{BC0AA07D-2FD0-47D6-9666-6C02C95A334E}" dt="2022-10-19T11:15:36.685" v="101" actId="26606"/>
          <ac:spMkLst>
            <pc:docMk/>
            <pc:sldMk cId="4236856920" sldId="279"/>
            <ac:spMk id="11" creationId="{70DFC902-7D23-471A-B557-B6B6917D7A0D}"/>
          </ac:spMkLst>
        </pc:spChg>
        <pc:spChg chg="add del">
          <ac:chgData name="Hana.Alrasheed" userId="2a9bd8cc-6b2d-4a21-a4bd-450aa64c16a6" providerId="ADAL" clId="{BC0AA07D-2FD0-47D6-9666-6C02C95A334E}" dt="2022-10-19T11:15:36.685" v="101" actId="26606"/>
          <ac:spMkLst>
            <pc:docMk/>
            <pc:sldMk cId="4236856920" sldId="279"/>
            <ac:spMk id="12" creationId="{450D3AD2-FA80-415F-A9CE-54D884561CD7}"/>
          </ac:spMkLst>
        </pc:spChg>
        <pc:spChg chg="add del">
          <ac:chgData name="Hana.Alrasheed" userId="2a9bd8cc-6b2d-4a21-a4bd-450aa64c16a6" providerId="ADAL" clId="{BC0AA07D-2FD0-47D6-9666-6C02C95A334E}" dt="2022-10-19T11:16:18.280" v="105" actId="26606"/>
          <ac:spMkLst>
            <pc:docMk/>
            <pc:sldMk cId="4236856920" sldId="279"/>
            <ac:spMk id="14" creationId="{738F59A4-4431-460D-8E49-6E65C189A566}"/>
          </ac:spMkLst>
        </pc:spChg>
        <pc:spChg chg="add del">
          <ac:chgData name="Hana.Alrasheed" userId="2a9bd8cc-6b2d-4a21-a4bd-450aa64c16a6" providerId="ADAL" clId="{BC0AA07D-2FD0-47D6-9666-6C02C95A334E}" dt="2022-10-19T11:17:49.631" v="118" actId="26606"/>
          <ac:spMkLst>
            <pc:docMk/>
            <pc:sldMk cId="4236856920" sldId="279"/>
            <ac:spMk id="19" creationId="{100EDD19-6802-4EC3-95CE-CFFAB042CFD6}"/>
          </ac:spMkLst>
        </pc:spChg>
        <pc:spChg chg="add del">
          <ac:chgData name="Hana.Alrasheed" userId="2a9bd8cc-6b2d-4a21-a4bd-450aa64c16a6" providerId="ADAL" clId="{BC0AA07D-2FD0-47D6-9666-6C02C95A334E}" dt="2022-10-19T11:17:49.631" v="118" actId="26606"/>
          <ac:spMkLst>
            <pc:docMk/>
            <pc:sldMk cId="4236856920" sldId="279"/>
            <ac:spMk id="20" creationId="{DB17E863-922E-4C26-BD64-E8FD41D28661}"/>
          </ac:spMkLst>
        </pc:spChg>
        <pc:spChg chg="add mod">
          <ac:chgData name="Hana.Alrasheed" userId="2a9bd8cc-6b2d-4a21-a4bd-450aa64c16a6" providerId="ADAL" clId="{BC0AA07D-2FD0-47D6-9666-6C02C95A334E}" dt="2022-10-19T11:18:34.942" v="122" actId="14100"/>
          <ac:spMkLst>
            <pc:docMk/>
            <pc:sldMk cId="4236856920" sldId="279"/>
            <ac:spMk id="21" creationId="{DE75A9F3-A000-CFBC-8FFF-FBFACC5BAC87}"/>
          </ac:spMkLst>
        </pc:spChg>
        <pc:spChg chg="add del">
          <ac:chgData name="Hana.Alrasheed" userId="2a9bd8cc-6b2d-4a21-a4bd-450aa64c16a6" providerId="ADAL" clId="{BC0AA07D-2FD0-47D6-9666-6C02C95A334E}" dt="2022-10-19T11:18:25.045" v="121" actId="26606"/>
          <ac:spMkLst>
            <pc:docMk/>
            <pc:sldMk cId="4236856920" sldId="279"/>
            <ac:spMk id="26" creationId="{17718681-A12E-49D6-9925-DD7C68176D61}"/>
          </ac:spMkLst>
        </pc:spChg>
        <pc:spChg chg="add del">
          <ac:chgData name="Hana.Alrasheed" userId="2a9bd8cc-6b2d-4a21-a4bd-450aa64c16a6" providerId="ADAL" clId="{BC0AA07D-2FD0-47D6-9666-6C02C95A334E}" dt="2022-10-19T11:18:25.045" v="121" actId="26606"/>
          <ac:spMkLst>
            <pc:docMk/>
            <pc:sldMk cId="4236856920" sldId="279"/>
            <ac:spMk id="28" creationId="{FBD77573-9EF2-4C35-8285-A1CF6FBB0EA5}"/>
          </ac:spMkLst>
        </pc:spChg>
        <pc:spChg chg="add">
          <ac:chgData name="Hana.Alrasheed" userId="2a9bd8cc-6b2d-4a21-a4bd-450aa64c16a6" providerId="ADAL" clId="{BC0AA07D-2FD0-47D6-9666-6C02C95A334E}" dt="2022-10-19T11:18:25.045" v="121" actId="26606"/>
          <ac:spMkLst>
            <pc:docMk/>
            <pc:sldMk cId="4236856920" sldId="279"/>
            <ac:spMk id="33" creationId="{68717E5B-2C1D-4094-9D25-6FF6FBD92379}"/>
          </ac:spMkLst>
        </pc:spChg>
        <pc:spChg chg="add">
          <ac:chgData name="Hana.Alrasheed" userId="2a9bd8cc-6b2d-4a21-a4bd-450aa64c16a6" providerId="ADAL" clId="{BC0AA07D-2FD0-47D6-9666-6C02C95A334E}" dt="2022-10-19T11:18:25.045" v="121" actId="26606"/>
          <ac:spMkLst>
            <pc:docMk/>
            <pc:sldMk cId="4236856920" sldId="279"/>
            <ac:spMk id="35" creationId="{6B6E033A-DB2E-49B8-B600-B38E0C280263}"/>
          </ac:spMkLst>
        </pc:spChg>
        <pc:grpChg chg="add del">
          <ac:chgData name="Hana.Alrasheed" userId="2a9bd8cc-6b2d-4a21-a4bd-450aa64c16a6" providerId="ADAL" clId="{BC0AA07D-2FD0-47D6-9666-6C02C95A334E}" dt="2022-10-19T11:16:18.280" v="105" actId="26606"/>
          <ac:grpSpMkLst>
            <pc:docMk/>
            <pc:sldMk cId="4236856920" sldId="279"/>
            <ac:grpSpMk id="15" creationId="{8A919B9C-5C01-47E4-B2F2-45F589208ABF}"/>
          </ac:grpSpMkLst>
        </pc:grpChg>
        <pc:graphicFrameChg chg="add del mod">
          <ac:chgData name="Hana.Alrasheed" userId="2a9bd8cc-6b2d-4a21-a4bd-450aa64c16a6" providerId="ADAL" clId="{BC0AA07D-2FD0-47D6-9666-6C02C95A334E}" dt="2022-10-19T11:13:52.248" v="97" actId="12084"/>
          <ac:graphicFrameMkLst>
            <pc:docMk/>
            <pc:sldMk cId="4236856920" sldId="279"/>
            <ac:graphicFrameMk id="4" creationId="{8BB15EB0-4973-E26C-51B1-642E6A4EC154}"/>
          </ac:graphicFrameMkLst>
        </pc:graphicFrameChg>
        <pc:graphicFrameChg chg="add del">
          <ac:chgData name="Hana.Alrasheed" userId="2a9bd8cc-6b2d-4a21-a4bd-450aa64c16a6" providerId="ADAL" clId="{BC0AA07D-2FD0-47D6-9666-6C02C95A334E}" dt="2022-10-19T11:15:50.152" v="103" actId="26606"/>
          <ac:graphicFrameMkLst>
            <pc:docMk/>
            <pc:sldMk cId="4236856920" sldId="279"/>
            <ac:graphicFrameMk id="5" creationId="{823D5FF0-1301-AC2B-35AC-F122F897A605}"/>
          </ac:graphicFrameMkLst>
        </pc:graphicFrameChg>
        <pc:graphicFrameChg chg="add del">
          <ac:chgData name="Hana.Alrasheed" userId="2a9bd8cc-6b2d-4a21-a4bd-450aa64c16a6" providerId="ADAL" clId="{BC0AA07D-2FD0-47D6-9666-6C02C95A334E}" dt="2022-10-19T11:16:18.280" v="105" actId="26606"/>
          <ac:graphicFrameMkLst>
            <pc:docMk/>
            <pc:sldMk cId="4236856920" sldId="279"/>
            <ac:graphicFrameMk id="17" creationId="{251CD585-F9E9-C65E-A146-842A9555E84E}"/>
          </ac:graphicFrameMkLst>
        </pc:graphicFrameChg>
        <pc:picChg chg="add del">
          <ac:chgData name="Hana.Alrasheed" userId="2a9bd8cc-6b2d-4a21-a4bd-450aa64c16a6" providerId="ADAL" clId="{BC0AA07D-2FD0-47D6-9666-6C02C95A334E}" dt="2022-10-19T11:17:49.622" v="117" actId="26606"/>
          <ac:picMkLst>
            <pc:docMk/>
            <pc:sldMk cId="4236856920" sldId="279"/>
            <ac:picMk id="23" creationId="{7FE1EEE3-AC91-D3D2-DCA4-6B27FB640B0D}"/>
          </ac:picMkLst>
        </pc:picChg>
        <pc:cxnChg chg="add del">
          <ac:chgData name="Hana.Alrasheed" userId="2a9bd8cc-6b2d-4a21-a4bd-450aa64c16a6" providerId="ADAL" clId="{BC0AA07D-2FD0-47D6-9666-6C02C95A334E}" dt="2022-10-19T11:17:49.622" v="117" actId="26606"/>
          <ac:cxnSpMkLst>
            <pc:docMk/>
            <pc:sldMk cId="4236856920" sldId="279"/>
            <ac:cxnSpMk id="27" creationId="{A7F400EE-A8A5-48AF-B4D6-291B52C6F0B0}"/>
          </ac:cxnSpMkLst>
        </pc:cxnChg>
      </pc:sldChg>
      <pc:sldChg chg="addSp delSp modSp new mod">
        <pc:chgData name="Hana.Alrasheed" userId="2a9bd8cc-6b2d-4a21-a4bd-450aa64c16a6" providerId="ADAL" clId="{BC0AA07D-2FD0-47D6-9666-6C02C95A334E}" dt="2022-10-19T11:33:33.503" v="177" actId="12100"/>
        <pc:sldMkLst>
          <pc:docMk/>
          <pc:sldMk cId="2807493195" sldId="280"/>
        </pc:sldMkLst>
        <pc:spChg chg="mod">
          <ac:chgData name="Hana.Alrasheed" userId="2a9bd8cc-6b2d-4a21-a4bd-450aa64c16a6" providerId="ADAL" clId="{BC0AA07D-2FD0-47D6-9666-6C02C95A334E}" dt="2022-10-19T11:33:27.779" v="176" actId="1076"/>
          <ac:spMkLst>
            <pc:docMk/>
            <pc:sldMk cId="2807493195" sldId="280"/>
            <ac:spMk id="2" creationId="{81BDDDCE-4688-63DA-7E94-32A8F3739705}"/>
          </ac:spMkLst>
        </pc:spChg>
        <pc:spChg chg="del mod">
          <ac:chgData name="Hana.Alrasheed" userId="2a9bd8cc-6b2d-4a21-a4bd-450aa64c16a6" providerId="ADAL" clId="{BC0AA07D-2FD0-47D6-9666-6C02C95A334E}" dt="2022-10-19T11:23:28.322" v="168" actId="12084"/>
          <ac:spMkLst>
            <pc:docMk/>
            <pc:sldMk cId="2807493195" sldId="280"/>
            <ac:spMk id="3" creationId="{E7AF785B-4C3F-AFEC-8007-47AAE791B137}"/>
          </ac:spMkLst>
        </pc:spChg>
        <pc:graphicFrameChg chg="add mod">
          <ac:chgData name="Hana.Alrasheed" userId="2a9bd8cc-6b2d-4a21-a4bd-450aa64c16a6" providerId="ADAL" clId="{BC0AA07D-2FD0-47D6-9666-6C02C95A334E}" dt="2022-10-19T11:33:33.503" v="177" actId="12100"/>
          <ac:graphicFrameMkLst>
            <pc:docMk/>
            <pc:sldMk cId="2807493195" sldId="280"/>
            <ac:graphicFrameMk id="4" creationId="{B6571F9C-50A7-C161-C269-E1017C6ADB79}"/>
          </ac:graphicFrameMkLst>
        </pc:graphicFrameChg>
      </pc:sldChg>
      <pc:sldChg chg="addSp delSp modSp new mod setBg modNotesTx">
        <pc:chgData name="Hana.Alrasheed" userId="2a9bd8cc-6b2d-4a21-a4bd-450aa64c16a6" providerId="ADAL" clId="{BC0AA07D-2FD0-47D6-9666-6C02C95A334E}" dt="2022-10-19T12:19:54.389" v="342" actId="21"/>
        <pc:sldMkLst>
          <pc:docMk/>
          <pc:sldMk cId="3363462424" sldId="281"/>
        </pc:sldMkLst>
        <pc:spChg chg="mod">
          <ac:chgData name="Hana.Alrasheed" userId="2a9bd8cc-6b2d-4a21-a4bd-450aa64c16a6" providerId="ADAL" clId="{BC0AA07D-2FD0-47D6-9666-6C02C95A334E}" dt="2022-10-19T12:15:17.705" v="315" actId="26606"/>
          <ac:spMkLst>
            <pc:docMk/>
            <pc:sldMk cId="3363462424" sldId="281"/>
            <ac:spMk id="2" creationId="{EDA8F7E8-746C-26D4-1F85-4B23FAA02788}"/>
          </ac:spMkLst>
        </pc:spChg>
        <pc:spChg chg="del mod">
          <ac:chgData name="Hana.Alrasheed" userId="2a9bd8cc-6b2d-4a21-a4bd-450aa64c16a6" providerId="ADAL" clId="{BC0AA07D-2FD0-47D6-9666-6C02C95A334E}" dt="2022-10-19T12:15:17.705" v="315" actId="26606"/>
          <ac:spMkLst>
            <pc:docMk/>
            <pc:sldMk cId="3363462424" sldId="281"/>
            <ac:spMk id="3" creationId="{86443226-D6CF-3157-77BC-DCB08E41CF25}"/>
          </ac:spMkLst>
        </pc:spChg>
        <pc:spChg chg="add del mod">
          <ac:chgData name="Hana.Alrasheed" userId="2a9bd8cc-6b2d-4a21-a4bd-450aa64c16a6" providerId="ADAL" clId="{BC0AA07D-2FD0-47D6-9666-6C02C95A334E}" dt="2022-10-19T12:19:54.389" v="342" actId="21"/>
          <ac:spMkLst>
            <pc:docMk/>
            <pc:sldMk cId="3363462424" sldId="281"/>
            <ac:spMk id="8" creationId="{3ABD5993-19A3-A442-5747-143D7827AA98}"/>
          </ac:spMkLst>
        </pc:spChg>
        <pc:spChg chg="add">
          <ac:chgData name="Hana.Alrasheed" userId="2a9bd8cc-6b2d-4a21-a4bd-450aa64c16a6" providerId="ADAL" clId="{BC0AA07D-2FD0-47D6-9666-6C02C95A334E}" dt="2022-10-19T12:15:17.705" v="315" actId="26606"/>
          <ac:spMkLst>
            <pc:docMk/>
            <pc:sldMk cId="3363462424" sldId="281"/>
            <ac:spMk id="10" creationId="{B50AB553-2A96-4A92-96F2-93548E096954}"/>
          </ac:spMkLst>
        </pc:spChg>
        <pc:graphicFrameChg chg="add mod">
          <ac:chgData name="Hana.Alrasheed" userId="2a9bd8cc-6b2d-4a21-a4bd-450aa64c16a6" providerId="ADAL" clId="{BC0AA07D-2FD0-47D6-9666-6C02C95A334E}" dt="2022-10-19T12:18:04.111" v="330" actId="20577"/>
          <ac:graphicFrameMkLst>
            <pc:docMk/>
            <pc:sldMk cId="3363462424" sldId="281"/>
            <ac:graphicFrameMk id="5" creationId="{BE34D092-F8F0-C54A-3C55-14A41A79E5FA}"/>
          </ac:graphicFrameMkLst>
        </pc:graphicFrameChg>
        <pc:picChg chg="add mod">
          <ac:chgData name="Hana.Alrasheed" userId="2a9bd8cc-6b2d-4a21-a4bd-450aa64c16a6" providerId="ADAL" clId="{BC0AA07D-2FD0-47D6-9666-6C02C95A334E}" dt="2022-10-19T12:15:38.843" v="316" actId="27614"/>
          <ac:picMkLst>
            <pc:docMk/>
            <pc:sldMk cId="3363462424" sldId="281"/>
            <ac:picMk id="6" creationId="{8452007F-A9A8-1CC7-6938-F0269E7E0B52}"/>
          </ac:picMkLst>
        </pc:picChg>
        <pc:picChg chg="add del mod">
          <ac:chgData name="Hana.Alrasheed" userId="2a9bd8cc-6b2d-4a21-a4bd-450aa64c16a6" providerId="ADAL" clId="{BC0AA07D-2FD0-47D6-9666-6C02C95A334E}" dt="2022-10-19T12:19:54.389" v="342" actId="21"/>
          <ac:picMkLst>
            <pc:docMk/>
            <pc:sldMk cId="3363462424" sldId="281"/>
            <ac:picMk id="7" creationId="{BB683B3F-05A3-B176-AACA-AE007ABBE4C9}"/>
          </ac:picMkLst>
        </pc:picChg>
      </pc:sldChg>
      <pc:sldChg chg="addSp delSp modSp new mod setBg">
        <pc:chgData name="Hana.Alrasheed" userId="2a9bd8cc-6b2d-4a21-a4bd-450aa64c16a6" providerId="ADAL" clId="{BC0AA07D-2FD0-47D6-9666-6C02C95A334E}" dt="2022-10-19T12:18:58.720" v="338" actId="5793"/>
        <pc:sldMkLst>
          <pc:docMk/>
          <pc:sldMk cId="131648517" sldId="282"/>
        </pc:sldMkLst>
        <pc:spChg chg="mod">
          <ac:chgData name="Hana.Alrasheed" userId="2a9bd8cc-6b2d-4a21-a4bd-450aa64c16a6" providerId="ADAL" clId="{BC0AA07D-2FD0-47D6-9666-6C02C95A334E}" dt="2022-10-19T12:18:56.663" v="337" actId="1076"/>
          <ac:spMkLst>
            <pc:docMk/>
            <pc:sldMk cId="131648517" sldId="282"/>
            <ac:spMk id="2" creationId="{A738F199-E887-EF6A-4E31-8D6A55B00376}"/>
          </ac:spMkLst>
        </pc:spChg>
        <pc:spChg chg="mod">
          <ac:chgData name="Hana.Alrasheed" userId="2a9bd8cc-6b2d-4a21-a4bd-450aa64c16a6" providerId="ADAL" clId="{BC0AA07D-2FD0-47D6-9666-6C02C95A334E}" dt="2022-10-19T12:18:58.720" v="338" actId="5793"/>
          <ac:spMkLst>
            <pc:docMk/>
            <pc:sldMk cId="131648517" sldId="282"/>
            <ac:spMk id="3" creationId="{CFC431E9-37DE-6DE1-B896-BB9EA1AAC2EF}"/>
          </ac:spMkLst>
        </pc:spChg>
        <pc:spChg chg="add">
          <ac:chgData name="Hana.Alrasheed" userId="2a9bd8cc-6b2d-4a21-a4bd-450aa64c16a6" providerId="ADAL" clId="{BC0AA07D-2FD0-47D6-9666-6C02C95A334E}" dt="2022-10-19T12:15:08.867" v="314" actId="26606"/>
          <ac:spMkLst>
            <pc:docMk/>
            <pc:sldMk cId="131648517" sldId="282"/>
            <ac:spMk id="12" creationId="{04812C46-200A-4DEB-A05E-3ED6C68C2387}"/>
          </ac:spMkLst>
        </pc:spChg>
        <pc:spChg chg="add">
          <ac:chgData name="Hana.Alrasheed" userId="2a9bd8cc-6b2d-4a21-a4bd-450aa64c16a6" providerId="ADAL" clId="{BC0AA07D-2FD0-47D6-9666-6C02C95A334E}" dt="2022-10-19T12:15:08.867" v="314" actId="26606"/>
          <ac:spMkLst>
            <pc:docMk/>
            <pc:sldMk cId="131648517" sldId="282"/>
            <ac:spMk id="14" creationId="{D1EA859B-E555-4109-94F3-6700E046E008}"/>
          </ac:spMkLst>
        </pc:spChg>
        <pc:picChg chg="add del mod">
          <ac:chgData name="Hana.Alrasheed" userId="2a9bd8cc-6b2d-4a21-a4bd-450aa64c16a6" providerId="ADAL" clId="{BC0AA07D-2FD0-47D6-9666-6C02C95A334E}" dt="2022-10-19T12:13:47.187" v="312" actId="478"/>
          <ac:picMkLst>
            <pc:docMk/>
            <pc:sldMk cId="131648517" sldId="282"/>
            <ac:picMk id="5" creationId="{435896B6-74C6-8110-B718-5FB392FB3C95}"/>
          </ac:picMkLst>
        </pc:picChg>
        <pc:picChg chg="add mod ord">
          <ac:chgData name="Hana.Alrasheed" userId="2a9bd8cc-6b2d-4a21-a4bd-450aa64c16a6" providerId="ADAL" clId="{BC0AA07D-2FD0-47D6-9666-6C02C95A334E}" dt="2022-10-19T12:15:08.867" v="314" actId="26606"/>
          <ac:picMkLst>
            <pc:docMk/>
            <pc:sldMk cId="131648517" sldId="282"/>
            <ac:picMk id="7" creationId="{C422AC77-D6C1-FEE7-E0BC-EB4C98FF5058}"/>
          </ac:picMkLst>
        </pc:picChg>
      </pc:sldChg>
      <pc:sldChg chg="addSp delSp modSp add mod addAnim">
        <pc:chgData name="Hana.Alrasheed" userId="2a9bd8cc-6b2d-4a21-a4bd-450aa64c16a6" providerId="ADAL" clId="{BC0AA07D-2FD0-47D6-9666-6C02C95A334E}" dt="2022-10-19T12:21:21.152" v="359" actId="1076"/>
        <pc:sldMkLst>
          <pc:docMk/>
          <pc:sldMk cId="3427481794" sldId="283"/>
        </pc:sldMkLst>
        <pc:spChg chg="mod ord">
          <ac:chgData name="Hana.Alrasheed" userId="2a9bd8cc-6b2d-4a21-a4bd-450aa64c16a6" providerId="ADAL" clId="{BC0AA07D-2FD0-47D6-9666-6C02C95A334E}" dt="2022-10-19T12:21:21.152" v="359" actId="1076"/>
          <ac:spMkLst>
            <pc:docMk/>
            <pc:sldMk cId="3427481794" sldId="283"/>
            <ac:spMk id="2" creationId="{EDA8F7E8-746C-26D4-1F85-4B23FAA02788}"/>
          </ac:spMkLst>
        </pc:spChg>
        <pc:spChg chg="add del mod">
          <ac:chgData name="Hana.Alrasheed" userId="2a9bd8cc-6b2d-4a21-a4bd-450aa64c16a6" providerId="ADAL" clId="{BC0AA07D-2FD0-47D6-9666-6C02C95A334E}" dt="2022-10-19T12:20:07.288" v="346" actId="478"/>
          <ac:spMkLst>
            <pc:docMk/>
            <pc:sldMk cId="3427481794" sldId="283"/>
            <ac:spMk id="4" creationId="{4E774DB4-AC1A-F462-C220-64FB6A895756}"/>
          </ac:spMkLst>
        </pc:spChg>
        <pc:spChg chg="add del mod">
          <ac:chgData name="Hana.Alrasheed" userId="2a9bd8cc-6b2d-4a21-a4bd-450aa64c16a6" providerId="ADAL" clId="{BC0AA07D-2FD0-47D6-9666-6C02C95A334E}" dt="2022-10-19T12:21:06.432" v="355" actId="478"/>
          <ac:spMkLst>
            <pc:docMk/>
            <pc:sldMk cId="3427481794" sldId="283"/>
            <ac:spMk id="8" creationId="{69D1CAF9-0709-6EB9-A94A-D8CC6D3A6E2E}"/>
          </ac:spMkLst>
        </pc:spChg>
        <pc:spChg chg="del">
          <ac:chgData name="Hana.Alrasheed" userId="2a9bd8cc-6b2d-4a21-a4bd-450aa64c16a6" providerId="ADAL" clId="{BC0AA07D-2FD0-47D6-9666-6C02C95A334E}" dt="2022-10-19T12:20:19.769" v="348" actId="26606"/>
          <ac:spMkLst>
            <pc:docMk/>
            <pc:sldMk cId="3427481794" sldId="283"/>
            <ac:spMk id="10" creationId="{B50AB553-2A96-4A92-96F2-93548E096954}"/>
          </ac:spMkLst>
        </pc:spChg>
        <pc:spChg chg="add mod">
          <ac:chgData name="Hana.Alrasheed" userId="2a9bd8cc-6b2d-4a21-a4bd-450aa64c16a6" providerId="ADAL" clId="{BC0AA07D-2FD0-47D6-9666-6C02C95A334E}" dt="2022-10-19T12:20:29.208" v="351"/>
          <ac:spMkLst>
            <pc:docMk/>
            <pc:sldMk cId="3427481794" sldId="283"/>
            <ac:spMk id="11" creationId="{569EAD3F-C656-FB49-CED0-D64174C35357}"/>
          </ac:spMkLst>
        </pc:spChg>
        <pc:spChg chg="add mod">
          <ac:chgData name="Hana.Alrasheed" userId="2a9bd8cc-6b2d-4a21-a4bd-450aa64c16a6" providerId="ADAL" clId="{BC0AA07D-2FD0-47D6-9666-6C02C95A334E}" dt="2022-10-19T12:20:29.208" v="351"/>
          <ac:spMkLst>
            <pc:docMk/>
            <pc:sldMk cId="3427481794" sldId="283"/>
            <ac:spMk id="12" creationId="{F1DB3107-D9F6-0EA4-C340-229F4099055A}"/>
          </ac:spMkLst>
        </pc:spChg>
        <pc:spChg chg="add">
          <ac:chgData name="Hana.Alrasheed" userId="2a9bd8cc-6b2d-4a21-a4bd-450aa64c16a6" providerId="ADAL" clId="{BC0AA07D-2FD0-47D6-9666-6C02C95A334E}" dt="2022-10-19T12:20:19.769" v="348" actId="26606"/>
          <ac:spMkLst>
            <pc:docMk/>
            <pc:sldMk cId="3427481794" sldId="283"/>
            <ac:spMk id="15" creationId="{37C89E4B-3C9F-44B9-8B86-D9E3D112D8EC}"/>
          </ac:spMkLst>
        </pc:spChg>
        <pc:spChg chg="add del mod">
          <ac:chgData name="Hana.Alrasheed" userId="2a9bd8cc-6b2d-4a21-a4bd-450aa64c16a6" providerId="ADAL" clId="{BC0AA07D-2FD0-47D6-9666-6C02C95A334E}" dt="2022-10-19T12:21:17.257" v="358" actId="478"/>
          <ac:spMkLst>
            <pc:docMk/>
            <pc:sldMk cId="3427481794" sldId="283"/>
            <ac:spMk id="18" creationId="{5FA21908-4B61-BD3E-0127-F96D355871F7}"/>
          </ac:spMkLst>
        </pc:spChg>
        <pc:grpChg chg="add mod">
          <ac:chgData name="Hana.Alrasheed" userId="2a9bd8cc-6b2d-4a21-a4bd-450aa64c16a6" providerId="ADAL" clId="{BC0AA07D-2FD0-47D6-9666-6C02C95A334E}" dt="2022-10-19T12:20:29.208" v="351"/>
          <ac:grpSpMkLst>
            <pc:docMk/>
            <pc:sldMk cId="3427481794" sldId="283"/>
            <ac:grpSpMk id="9" creationId="{52989EEE-57AE-B855-DD9B-8B3EF4366D0A}"/>
          </ac:grpSpMkLst>
        </pc:grpChg>
        <pc:graphicFrameChg chg="del">
          <ac:chgData name="Hana.Alrasheed" userId="2a9bd8cc-6b2d-4a21-a4bd-450aa64c16a6" providerId="ADAL" clId="{BC0AA07D-2FD0-47D6-9666-6C02C95A334E}" dt="2022-10-19T12:19:59.859" v="344" actId="478"/>
          <ac:graphicFrameMkLst>
            <pc:docMk/>
            <pc:sldMk cId="3427481794" sldId="283"/>
            <ac:graphicFrameMk id="5" creationId="{BE34D092-F8F0-C54A-3C55-14A41A79E5FA}"/>
          </ac:graphicFrameMkLst>
        </pc:graphicFrameChg>
        <pc:graphicFrameChg chg="add del mod">
          <ac:chgData name="Hana.Alrasheed" userId="2a9bd8cc-6b2d-4a21-a4bd-450aa64c16a6" providerId="ADAL" clId="{BC0AA07D-2FD0-47D6-9666-6C02C95A334E}" dt="2022-10-19T12:21:12.541" v="357" actId="478"/>
          <ac:graphicFrameMkLst>
            <pc:docMk/>
            <pc:sldMk cId="3427481794" sldId="283"/>
            <ac:graphicFrameMk id="14" creationId="{7149C89E-4248-F65F-6024-BB24C6E4D700}"/>
          </ac:graphicFrameMkLst>
        </pc:graphicFrameChg>
        <pc:picChg chg="del">
          <ac:chgData name="Hana.Alrasheed" userId="2a9bd8cc-6b2d-4a21-a4bd-450aa64c16a6" providerId="ADAL" clId="{BC0AA07D-2FD0-47D6-9666-6C02C95A334E}" dt="2022-10-19T12:20:12.765" v="347" actId="478"/>
          <ac:picMkLst>
            <pc:docMk/>
            <pc:sldMk cId="3427481794" sldId="283"/>
            <ac:picMk id="6" creationId="{8452007F-A9A8-1CC7-6938-F0269E7E0B52}"/>
          </ac:picMkLst>
        </pc:picChg>
        <pc:picChg chg="add del mod">
          <ac:chgData name="Hana.Alrasheed" userId="2a9bd8cc-6b2d-4a21-a4bd-450aa64c16a6" providerId="ADAL" clId="{BC0AA07D-2FD0-47D6-9666-6C02C95A334E}" dt="2022-10-19T12:21:06.432" v="355" actId="478"/>
          <ac:picMkLst>
            <pc:docMk/>
            <pc:sldMk cId="3427481794" sldId="283"/>
            <ac:picMk id="7" creationId="{A7A32DCA-BE07-22E1-8ACE-7C1FA0B3C9C5}"/>
          </ac:picMkLst>
        </pc:picChg>
        <pc:picChg chg="add del mod">
          <ac:chgData name="Hana.Alrasheed" userId="2a9bd8cc-6b2d-4a21-a4bd-450aa64c16a6" providerId="ADAL" clId="{BC0AA07D-2FD0-47D6-9666-6C02C95A334E}" dt="2022-10-19T12:20:36.640" v="353" actId="478"/>
          <ac:picMkLst>
            <pc:docMk/>
            <pc:sldMk cId="3427481794" sldId="283"/>
            <ac:picMk id="13" creationId="{39F06C22-8F6E-833C-DF69-8CBBEB22A463}"/>
          </ac:picMkLst>
        </pc:picChg>
        <pc:cxnChg chg="add">
          <ac:chgData name="Hana.Alrasheed" userId="2a9bd8cc-6b2d-4a21-a4bd-450aa64c16a6" providerId="ADAL" clId="{BC0AA07D-2FD0-47D6-9666-6C02C95A334E}" dt="2022-10-19T12:20:19.769" v="348" actId="26606"/>
          <ac:cxnSpMkLst>
            <pc:docMk/>
            <pc:sldMk cId="3427481794" sldId="283"/>
            <ac:cxnSpMk id="17" creationId="{AA2EAA10-076F-46BD-8F0F-B9A2FB77A85C}"/>
          </ac:cxnSpMkLst>
        </pc:cxnChg>
        <pc:cxnChg chg="add">
          <ac:chgData name="Hana.Alrasheed" userId="2a9bd8cc-6b2d-4a21-a4bd-450aa64c16a6" providerId="ADAL" clId="{BC0AA07D-2FD0-47D6-9666-6C02C95A334E}" dt="2022-10-19T12:20:19.769" v="348" actId="26606"/>
          <ac:cxnSpMkLst>
            <pc:docMk/>
            <pc:sldMk cId="3427481794" sldId="283"/>
            <ac:cxnSpMk id="19" creationId="{D891E407-403B-4764-86C9-33A56D3BCAA3}"/>
          </ac:cxnSpMkLst>
        </pc:cxnChg>
      </pc:sldChg>
    </pc:docChg>
  </pc:docChgLst>
</pc:chgInfo>
</file>

<file path=ppt/diagrams/_rels/data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313579-9783-412B-A04F-4C0F5541A074}" type="doc">
      <dgm:prSet loTypeId="urn:diagrams.loki3.com/BracketList" loCatId="list" qsTypeId="urn:microsoft.com/office/officeart/2005/8/quickstyle/simple1" qsCatId="simple" csTypeId="urn:microsoft.com/office/officeart/2005/8/colors/accent3_1" csCatId="accent3" phldr="1"/>
      <dgm:spPr/>
      <dgm:t>
        <a:bodyPr/>
        <a:lstStyle/>
        <a:p>
          <a:endParaRPr lang="en-US"/>
        </a:p>
      </dgm:t>
    </dgm:pt>
    <dgm:pt modelId="{171435D7-406E-4DAB-9C3C-C01D1298FA03}">
      <dgm:prSet custT="1"/>
      <dgm:spPr/>
      <dgm:t>
        <a:bodyPr/>
        <a:lstStyle/>
        <a:p>
          <a:pPr algn="l"/>
          <a:r>
            <a:rPr lang="en-US" sz="4400" dirty="0">
              <a:latin typeface="Bell MT" panose="02020503060305020303" pitchFamily="18" charset="0"/>
            </a:rPr>
            <a:t>Project Plan</a:t>
          </a:r>
        </a:p>
      </dgm:t>
    </dgm:pt>
    <dgm:pt modelId="{DEFFD9C7-FD20-49B2-80B9-A073547835F5}" type="parTrans" cxnId="{8DBF57CF-EC49-414F-9F09-846041137EA5}">
      <dgm:prSet/>
      <dgm:spPr/>
      <dgm:t>
        <a:bodyPr/>
        <a:lstStyle/>
        <a:p>
          <a:endParaRPr lang="en-US"/>
        </a:p>
      </dgm:t>
    </dgm:pt>
    <dgm:pt modelId="{30F5BE26-3868-46C8-858E-47691C647C84}" type="sibTrans" cxnId="{8DBF57CF-EC49-414F-9F09-846041137EA5}">
      <dgm:prSet/>
      <dgm:spPr/>
      <dgm:t>
        <a:bodyPr/>
        <a:lstStyle/>
        <a:p>
          <a:endParaRPr lang="en-US"/>
        </a:p>
      </dgm:t>
    </dgm:pt>
    <dgm:pt modelId="{48575D28-9DB8-4196-8389-21A503D20AA4}">
      <dgm:prSet/>
      <dgm:spPr/>
      <dgm:t>
        <a:bodyPr/>
        <a:lstStyle/>
        <a:p>
          <a:pPr>
            <a:buNone/>
          </a:pPr>
          <a:r>
            <a:rPr lang="en-US" dirty="0"/>
            <a:t>is a formal document designed to guide the control and execution of a project. A project plan is the key to a successful project and is the most important document that needs to be created when starting any business project.</a:t>
          </a:r>
        </a:p>
      </dgm:t>
    </dgm:pt>
    <dgm:pt modelId="{E074ACA0-25B3-412E-92AC-D1C652E04060}" type="parTrans" cxnId="{598E0AA1-4AD7-4E56-9CCA-E61D2AF068BC}">
      <dgm:prSet/>
      <dgm:spPr/>
      <dgm:t>
        <a:bodyPr/>
        <a:lstStyle/>
        <a:p>
          <a:endParaRPr lang="en-US"/>
        </a:p>
      </dgm:t>
    </dgm:pt>
    <dgm:pt modelId="{C3D35690-B520-458B-B5A9-0CA260773C21}" type="sibTrans" cxnId="{598E0AA1-4AD7-4E56-9CCA-E61D2AF068BC}">
      <dgm:prSet/>
      <dgm:spPr/>
      <dgm:t>
        <a:bodyPr/>
        <a:lstStyle/>
        <a:p>
          <a:endParaRPr lang="en-US"/>
        </a:p>
      </dgm:t>
    </dgm:pt>
    <dgm:pt modelId="{0B4A8F12-6E62-401F-A22B-276A0EA9FCE1}" type="pres">
      <dgm:prSet presAssocID="{A6313579-9783-412B-A04F-4C0F5541A074}" presName="Name0" presStyleCnt="0">
        <dgm:presLayoutVars>
          <dgm:dir/>
          <dgm:animLvl val="lvl"/>
          <dgm:resizeHandles val="exact"/>
        </dgm:presLayoutVars>
      </dgm:prSet>
      <dgm:spPr/>
    </dgm:pt>
    <dgm:pt modelId="{F9C810CF-FFA5-47E3-A174-B0502E26AE0B}" type="pres">
      <dgm:prSet presAssocID="{171435D7-406E-4DAB-9C3C-C01D1298FA03}" presName="linNode" presStyleCnt="0"/>
      <dgm:spPr/>
    </dgm:pt>
    <dgm:pt modelId="{7FAE3995-B7A0-445B-B6D4-347A97D61867}" type="pres">
      <dgm:prSet presAssocID="{171435D7-406E-4DAB-9C3C-C01D1298FA03}" presName="parTx" presStyleLbl="revTx" presStyleIdx="0" presStyleCnt="1">
        <dgm:presLayoutVars>
          <dgm:chMax val="1"/>
          <dgm:bulletEnabled val="1"/>
        </dgm:presLayoutVars>
      </dgm:prSet>
      <dgm:spPr/>
    </dgm:pt>
    <dgm:pt modelId="{786C2152-D641-4A3E-8E7C-85E3326E8DD9}" type="pres">
      <dgm:prSet presAssocID="{171435D7-406E-4DAB-9C3C-C01D1298FA03}" presName="bracket" presStyleLbl="parChTrans1D1" presStyleIdx="0" presStyleCnt="1"/>
      <dgm:spPr/>
    </dgm:pt>
    <dgm:pt modelId="{DAB18C92-3543-4CE3-803D-BEDA6684BF81}" type="pres">
      <dgm:prSet presAssocID="{171435D7-406E-4DAB-9C3C-C01D1298FA03}" presName="spH" presStyleCnt="0"/>
      <dgm:spPr/>
    </dgm:pt>
    <dgm:pt modelId="{F20738A4-F1D3-4A60-90BE-59A07E01145A}" type="pres">
      <dgm:prSet presAssocID="{171435D7-406E-4DAB-9C3C-C01D1298FA03}" presName="desTx" presStyleLbl="node1" presStyleIdx="0" presStyleCnt="1">
        <dgm:presLayoutVars>
          <dgm:bulletEnabled val="1"/>
        </dgm:presLayoutVars>
      </dgm:prSet>
      <dgm:spPr/>
    </dgm:pt>
  </dgm:ptLst>
  <dgm:cxnLst>
    <dgm:cxn modelId="{1E8E9A02-3C35-436E-9EF7-A9C103B3EC12}" type="presOf" srcId="{171435D7-406E-4DAB-9C3C-C01D1298FA03}" destId="{7FAE3995-B7A0-445B-B6D4-347A97D61867}" srcOrd="0" destOrd="0" presId="urn:diagrams.loki3.com/BracketList"/>
    <dgm:cxn modelId="{51A4E167-77AB-46AD-83DD-15E306089D7F}" type="presOf" srcId="{48575D28-9DB8-4196-8389-21A503D20AA4}" destId="{F20738A4-F1D3-4A60-90BE-59A07E01145A}" srcOrd="0" destOrd="0" presId="urn:diagrams.loki3.com/BracketList"/>
    <dgm:cxn modelId="{2BB88650-387C-4F19-9C88-467E1C5765D4}" type="presOf" srcId="{A6313579-9783-412B-A04F-4C0F5541A074}" destId="{0B4A8F12-6E62-401F-A22B-276A0EA9FCE1}" srcOrd="0" destOrd="0" presId="urn:diagrams.loki3.com/BracketList"/>
    <dgm:cxn modelId="{598E0AA1-4AD7-4E56-9CCA-E61D2AF068BC}" srcId="{171435D7-406E-4DAB-9C3C-C01D1298FA03}" destId="{48575D28-9DB8-4196-8389-21A503D20AA4}" srcOrd="0" destOrd="0" parTransId="{E074ACA0-25B3-412E-92AC-D1C652E04060}" sibTransId="{C3D35690-B520-458B-B5A9-0CA260773C21}"/>
    <dgm:cxn modelId="{8DBF57CF-EC49-414F-9F09-846041137EA5}" srcId="{A6313579-9783-412B-A04F-4C0F5541A074}" destId="{171435D7-406E-4DAB-9C3C-C01D1298FA03}" srcOrd="0" destOrd="0" parTransId="{DEFFD9C7-FD20-49B2-80B9-A073547835F5}" sibTransId="{30F5BE26-3868-46C8-858E-47691C647C84}"/>
    <dgm:cxn modelId="{E7808E84-ABAE-413F-9207-0B0D24FA1581}" type="presParOf" srcId="{0B4A8F12-6E62-401F-A22B-276A0EA9FCE1}" destId="{F9C810CF-FFA5-47E3-A174-B0502E26AE0B}" srcOrd="0" destOrd="0" presId="urn:diagrams.loki3.com/BracketList"/>
    <dgm:cxn modelId="{91FBA82D-F8B6-4C81-875F-EBEF6E5B7A3C}" type="presParOf" srcId="{F9C810CF-FFA5-47E3-A174-B0502E26AE0B}" destId="{7FAE3995-B7A0-445B-B6D4-347A97D61867}" srcOrd="0" destOrd="0" presId="urn:diagrams.loki3.com/BracketList"/>
    <dgm:cxn modelId="{E032BB01-9C0E-4AEC-9722-8A5C4543EEB9}" type="presParOf" srcId="{F9C810CF-FFA5-47E3-A174-B0502E26AE0B}" destId="{786C2152-D641-4A3E-8E7C-85E3326E8DD9}" srcOrd="1" destOrd="0" presId="urn:diagrams.loki3.com/BracketList"/>
    <dgm:cxn modelId="{FD322505-5ED4-4528-BB85-D028DB6C95E3}" type="presParOf" srcId="{F9C810CF-FFA5-47E3-A174-B0502E26AE0B}" destId="{DAB18C92-3543-4CE3-803D-BEDA6684BF81}" srcOrd="2" destOrd="0" presId="urn:diagrams.loki3.com/BracketList"/>
    <dgm:cxn modelId="{1BFA4718-E8D8-4FAF-8A29-847BB7B19810}" type="presParOf" srcId="{F9C810CF-FFA5-47E3-A174-B0502E26AE0B}" destId="{F20738A4-F1D3-4A60-90BE-59A07E01145A}"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313579-9783-412B-A04F-4C0F5541A074}" type="doc">
      <dgm:prSet loTypeId="urn:diagrams.loki3.com/BracketList" loCatId="list" qsTypeId="urn:microsoft.com/office/officeart/2005/8/quickstyle/simple1" qsCatId="simple" csTypeId="urn:microsoft.com/office/officeart/2005/8/colors/accent3_1" csCatId="accent3" phldr="1"/>
      <dgm:spPr/>
      <dgm:t>
        <a:bodyPr/>
        <a:lstStyle/>
        <a:p>
          <a:endParaRPr lang="en-US"/>
        </a:p>
      </dgm:t>
    </dgm:pt>
    <dgm:pt modelId="{171435D7-406E-4DAB-9C3C-C01D1298FA03}">
      <dgm:prSet custT="1"/>
      <dgm:spPr/>
      <dgm:t>
        <a:bodyPr/>
        <a:lstStyle/>
        <a:p>
          <a:pPr algn="l"/>
          <a:r>
            <a:rPr lang="en-US" sz="4400" dirty="0">
              <a:latin typeface="Bell MT" panose="02020503060305020303" pitchFamily="18" charset="0"/>
            </a:rPr>
            <a:t>Project Plan</a:t>
          </a:r>
        </a:p>
      </dgm:t>
    </dgm:pt>
    <dgm:pt modelId="{DEFFD9C7-FD20-49B2-80B9-A073547835F5}" type="parTrans" cxnId="{8DBF57CF-EC49-414F-9F09-846041137EA5}">
      <dgm:prSet/>
      <dgm:spPr/>
      <dgm:t>
        <a:bodyPr/>
        <a:lstStyle/>
        <a:p>
          <a:endParaRPr lang="en-US"/>
        </a:p>
      </dgm:t>
    </dgm:pt>
    <dgm:pt modelId="{30F5BE26-3868-46C8-858E-47691C647C84}" type="sibTrans" cxnId="{8DBF57CF-EC49-414F-9F09-846041137EA5}">
      <dgm:prSet/>
      <dgm:spPr/>
      <dgm:t>
        <a:bodyPr/>
        <a:lstStyle/>
        <a:p>
          <a:endParaRPr lang="en-US"/>
        </a:p>
      </dgm:t>
    </dgm:pt>
    <dgm:pt modelId="{48575D28-9DB8-4196-8389-21A503D20AA4}">
      <dgm:prSet custT="1"/>
      <dgm:spPr/>
      <dgm:t>
        <a:bodyPr/>
        <a:lstStyle/>
        <a:p>
          <a:pPr>
            <a:buNone/>
          </a:pPr>
          <a:r>
            <a:rPr lang="en-US" sz="3500" dirty="0"/>
            <a:t>Understanding</a:t>
          </a:r>
        </a:p>
      </dgm:t>
    </dgm:pt>
    <dgm:pt modelId="{E074ACA0-25B3-412E-92AC-D1C652E04060}" type="parTrans" cxnId="{598E0AA1-4AD7-4E56-9CCA-E61D2AF068BC}">
      <dgm:prSet/>
      <dgm:spPr/>
      <dgm:t>
        <a:bodyPr/>
        <a:lstStyle/>
        <a:p>
          <a:endParaRPr lang="en-US"/>
        </a:p>
      </dgm:t>
    </dgm:pt>
    <dgm:pt modelId="{C3D35690-B520-458B-B5A9-0CA260773C21}" type="sibTrans" cxnId="{598E0AA1-4AD7-4E56-9CCA-E61D2AF068BC}">
      <dgm:prSet/>
      <dgm:spPr/>
      <dgm:t>
        <a:bodyPr/>
        <a:lstStyle/>
        <a:p>
          <a:endParaRPr lang="en-US"/>
        </a:p>
      </dgm:t>
    </dgm:pt>
    <dgm:pt modelId="{A01463F7-8E17-4614-8D95-601E027084B4}">
      <dgm:prSet custT="1"/>
      <dgm:spPr/>
      <dgm:t>
        <a:bodyPr/>
        <a:lstStyle/>
        <a:p>
          <a:pPr>
            <a:buFont typeface="Arial" panose="020B0604020202020204" pitchFamily="34" charset="0"/>
            <a:buChar char="•"/>
          </a:pPr>
          <a:r>
            <a:rPr lang="en-US" sz="3500" dirty="0"/>
            <a:t>Why an information system should be developed</a:t>
          </a:r>
        </a:p>
      </dgm:t>
    </dgm:pt>
    <dgm:pt modelId="{1A04A287-71EE-4E34-8AFF-DE01B5003D8B}" type="parTrans" cxnId="{23B7F0C5-D35A-4B59-BD96-DCAE3963591D}">
      <dgm:prSet/>
      <dgm:spPr/>
      <dgm:t>
        <a:bodyPr/>
        <a:lstStyle/>
        <a:p>
          <a:endParaRPr lang="en-US"/>
        </a:p>
      </dgm:t>
    </dgm:pt>
    <dgm:pt modelId="{D07A1B6D-3128-43FD-AE66-CB41CB2D3A55}" type="sibTrans" cxnId="{23B7F0C5-D35A-4B59-BD96-DCAE3963591D}">
      <dgm:prSet/>
      <dgm:spPr/>
      <dgm:t>
        <a:bodyPr/>
        <a:lstStyle/>
        <a:p>
          <a:endParaRPr lang="en-US"/>
        </a:p>
      </dgm:t>
    </dgm:pt>
    <dgm:pt modelId="{64F922B9-D6B8-40FC-9FFF-CDEAF4A5C7F2}">
      <dgm:prSet custT="1"/>
      <dgm:spPr/>
      <dgm:t>
        <a:bodyPr/>
        <a:lstStyle/>
        <a:p>
          <a:pPr>
            <a:buFont typeface="Arial" panose="020B0604020202020204" pitchFamily="34" charset="0"/>
            <a:buChar char="•"/>
          </a:pPr>
          <a:r>
            <a:rPr lang="en-US" sz="3500" dirty="0"/>
            <a:t>Creating a plan for how the project team will develop it.</a:t>
          </a:r>
        </a:p>
      </dgm:t>
    </dgm:pt>
    <dgm:pt modelId="{F5DF2588-8238-49C6-BC22-126D7F715F1A}" type="parTrans" cxnId="{65980214-E3E3-4AD9-832E-51DDBE7EE292}">
      <dgm:prSet/>
      <dgm:spPr/>
      <dgm:t>
        <a:bodyPr/>
        <a:lstStyle/>
        <a:p>
          <a:endParaRPr lang="en-US"/>
        </a:p>
      </dgm:t>
    </dgm:pt>
    <dgm:pt modelId="{7EF81601-2C21-4524-9E1F-43944944A684}" type="sibTrans" cxnId="{65980214-E3E3-4AD9-832E-51DDBE7EE292}">
      <dgm:prSet/>
      <dgm:spPr/>
      <dgm:t>
        <a:bodyPr/>
        <a:lstStyle/>
        <a:p>
          <a:endParaRPr lang="en-US"/>
        </a:p>
      </dgm:t>
    </dgm:pt>
    <dgm:pt modelId="{12A9E820-47C1-4362-B4A2-C4C2CE2E0B4B}">
      <dgm:prSet custT="1"/>
      <dgm:spPr/>
      <dgm:t>
        <a:bodyPr/>
        <a:lstStyle/>
        <a:p>
          <a:pPr>
            <a:buFont typeface="Arial" panose="020B0604020202020204" pitchFamily="34" charset="0"/>
            <a:buChar char="•"/>
          </a:pPr>
          <a:r>
            <a:rPr lang="en-US" sz="3500" dirty="0"/>
            <a:t>&amp; deliver a project plan.</a:t>
          </a:r>
        </a:p>
      </dgm:t>
    </dgm:pt>
    <dgm:pt modelId="{08F899EC-B5BC-46BD-808F-5FDBC3FC7E08}" type="parTrans" cxnId="{887EF819-ABA2-4545-B953-A2E0DA23931F}">
      <dgm:prSet/>
      <dgm:spPr/>
      <dgm:t>
        <a:bodyPr/>
        <a:lstStyle/>
        <a:p>
          <a:endParaRPr lang="en-US"/>
        </a:p>
      </dgm:t>
    </dgm:pt>
    <dgm:pt modelId="{8D4E1FD7-88E3-400A-8728-F1D0E4933844}" type="sibTrans" cxnId="{887EF819-ABA2-4545-B953-A2E0DA23931F}">
      <dgm:prSet/>
      <dgm:spPr/>
      <dgm:t>
        <a:bodyPr/>
        <a:lstStyle/>
        <a:p>
          <a:endParaRPr lang="en-US"/>
        </a:p>
      </dgm:t>
    </dgm:pt>
    <dgm:pt modelId="{0B4A8F12-6E62-401F-A22B-276A0EA9FCE1}" type="pres">
      <dgm:prSet presAssocID="{A6313579-9783-412B-A04F-4C0F5541A074}" presName="Name0" presStyleCnt="0">
        <dgm:presLayoutVars>
          <dgm:dir/>
          <dgm:animLvl val="lvl"/>
          <dgm:resizeHandles val="exact"/>
        </dgm:presLayoutVars>
      </dgm:prSet>
      <dgm:spPr/>
    </dgm:pt>
    <dgm:pt modelId="{F9C810CF-FFA5-47E3-A174-B0502E26AE0B}" type="pres">
      <dgm:prSet presAssocID="{171435D7-406E-4DAB-9C3C-C01D1298FA03}" presName="linNode" presStyleCnt="0"/>
      <dgm:spPr/>
    </dgm:pt>
    <dgm:pt modelId="{7FAE3995-B7A0-445B-B6D4-347A97D61867}" type="pres">
      <dgm:prSet presAssocID="{171435D7-406E-4DAB-9C3C-C01D1298FA03}" presName="parTx" presStyleLbl="revTx" presStyleIdx="0" presStyleCnt="1">
        <dgm:presLayoutVars>
          <dgm:chMax val="1"/>
          <dgm:bulletEnabled val="1"/>
        </dgm:presLayoutVars>
      </dgm:prSet>
      <dgm:spPr/>
    </dgm:pt>
    <dgm:pt modelId="{786C2152-D641-4A3E-8E7C-85E3326E8DD9}" type="pres">
      <dgm:prSet presAssocID="{171435D7-406E-4DAB-9C3C-C01D1298FA03}" presName="bracket" presStyleLbl="parChTrans1D1" presStyleIdx="0" presStyleCnt="1"/>
      <dgm:spPr/>
    </dgm:pt>
    <dgm:pt modelId="{DAB18C92-3543-4CE3-803D-BEDA6684BF81}" type="pres">
      <dgm:prSet presAssocID="{171435D7-406E-4DAB-9C3C-C01D1298FA03}" presName="spH" presStyleCnt="0"/>
      <dgm:spPr/>
    </dgm:pt>
    <dgm:pt modelId="{F20738A4-F1D3-4A60-90BE-59A07E01145A}" type="pres">
      <dgm:prSet presAssocID="{171435D7-406E-4DAB-9C3C-C01D1298FA03}" presName="desTx" presStyleLbl="node1" presStyleIdx="0" presStyleCnt="1">
        <dgm:presLayoutVars>
          <dgm:bulletEnabled val="1"/>
        </dgm:presLayoutVars>
      </dgm:prSet>
      <dgm:spPr/>
    </dgm:pt>
  </dgm:ptLst>
  <dgm:cxnLst>
    <dgm:cxn modelId="{1E8E9A02-3C35-436E-9EF7-A9C103B3EC12}" type="presOf" srcId="{171435D7-406E-4DAB-9C3C-C01D1298FA03}" destId="{7FAE3995-B7A0-445B-B6D4-347A97D61867}" srcOrd="0" destOrd="0" presId="urn:diagrams.loki3.com/BracketList"/>
    <dgm:cxn modelId="{65980214-E3E3-4AD9-832E-51DDBE7EE292}" srcId="{171435D7-406E-4DAB-9C3C-C01D1298FA03}" destId="{64F922B9-D6B8-40FC-9FFF-CDEAF4A5C7F2}" srcOrd="2" destOrd="0" parTransId="{F5DF2588-8238-49C6-BC22-126D7F715F1A}" sibTransId="{7EF81601-2C21-4524-9E1F-43944944A684}"/>
    <dgm:cxn modelId="{887EF819-ABA2-4545-B953-A2E0DA23931F}" srcId="{171435D7-406E-4DAB-9C3C-C01D1298FA03}" destId="{12A9E820-47C1-4362-B4A2-C4C2CE2E0B4B}" srcOrd="3" destOrd="0" parTransId="{08F899EC-B5BC-46BD-808F-5FDBC3FC7E08}" sibTransId="{8D4E1FD7-88E3-400A-8728-F1D0E4933844}"/>
    <dgm:cxn modelId="{51A4E167-77AB-46AD-83DD-15E306089D7F}" type="presOf" srcId="{48575D28-9DB8-4196-8389-21A503D20AA4}" destId="{F20738A4-F1D3-4A60-90BE-59A07E01145A}" srcOrd="0" destOrd="0" presId="urn:diagrams.loki3.com/BracketList"/>
    <dgm:cxn modelId="{2BB88650-387C-4F19-9C88-467E1C5765D4}" type="presOf" srcId="{A6313579-9783-412B-A04F-4C0F5541A074}" destId="{0B4A8F12-6E62-401F-A22B-276A0EA9FCE1}" srcOrd="0" destOrd="0" presId="urn:diagrams.loki3.com/BracketList"/>
    <dgm:cxn modelId="{9FFE6B9A-CB30-4470-A5F0-BFB3F9826E9A}" type="presOf" srcId="{A01463F7-8E17-4614-8D95-601E027084B4}" destId="{F20738A4-F1D3-4A60-90BE-59A07E01145A}" srcOrd="0" destOrd="1" presId="urn:diagrams.loki3.com/BracketList"/>
    <dgm:cxn modelId="{598E0AA1-4AD7-4E56-9CCA-E61D2AF068BC}" srcId="{171435D7-406E-4DAB-9C3C-C01D1298FA03}" destId="{48575D28-9DB8-4196-8389-21A503D20AA4}" srcOrd="0" destOrd="0" parTransId="{E074ACA0-25B3-412E-92AC-D1C652E04060}" sibTransId="{C3D35690-B520-458B-B5A9-0CA260773C21}"/>
    <dgm:cxn modelId="{23B7F0C5-D35A-4B59-BD96-DCAE3963591D}" srcId="{171435D7-406E-4DAB-9C3C-C01D1298FA03}" destId="{A01463F7-8E17-4614-8D95-601E027084B4}" srcOrd="1" destOrd="0" parTransId="{1A04A287-71EE-4E34-8AFF-DE01B5003D8B}" sibTransId="{D07A1B6D-3128-43FD-AE66-CB41CB2D3A55}"/>
    <dgm:cxn modelId="{DE9260CF-7203-40AB-AFDD-19EB123B6D92}" type="presOf" srcId="{64F922B9-D6B8-40FC-9FFF-CDEAF4A5C7F2}" destId="{F20738A4-F1D3-4A60-90BE-59A07E01145A}" srcOrd="0" destOrd="2" presId="urn:diagrams.loki3.com/BracketList"/>
    <dgm:cxn modelId="{8DBF57CF-EC49-414F-9F09-846041137EA5}" srcId="{A6313579-9783-412B-A04F-4C0F5541A074}" destId="{171435D7-406E-4DAB-9C3C-C01D1298FA03}" srcOrd="0" destOrd="0" parTransId="{DEFFD9C7-FD20-49B2-80B9-A073547835F5}" sibTransId="{30F5BE26-3868-46C8-858E-47691C647C84}"/>
    <dgm:cxn modelId="{640EE3FA-BFC2-4C5B-A27C-873A3F18E379}" type="presOf" srcId="{12A9E820-47C1-4362-B4A2-C4C2CE2E0B4B}" destId="{F20738A4-F1D3-4A60-90BE-59A07E01145A}" srcOrd="0" destOrd="3" presId="urn:diagrams.loki3.com/BracketList"/>
    <dgm:cxn modelId="{E7808E84-ABAE-413F-9207-0B0D24FA1581}" type="presParOf" srcId="{0B4A8F12-6E62-401F-A22B-276A0EA9FCE1}" destId="{F9C810CF-FFA5-47E3-A174-B0502E26AE0B}" srcOrd="0" destOrd="0" presId="urn:diagrams.loki3.com/BracketList"/>
    <dgm:cxn modelId="{91FBA82D-F8B6-4C81-875F-EBEF6E5B7A3C}" type="presParOf" srcId="{F9C810CF-FFA5-47E3-A174-B0502E26AE0B}" destId="{7FAE3995-B7A0-445B-B6D4-347A97D61867}" srcOrd="0" destOrd="0" presId="urn:diagrams.loki3.com/BracketList"/>
    <dgm:cxn modelId="{E032BB01-9C0E-4AEC-9722-8A5C4543EEB9}" type="presParOf" srcId="{F9C810CF-FFA5-47E3-A174-B0502E26AE0B}" destId="{786C2152-D641-4A3E-8E7C-85E3326E8DD9}" srcOrd="1" destOrd="0" presId="urn:diagrams.loki3.com/BracketList"/>
    <dgm:cxn modelId="{FD322505-5ED4-4528-BB85-D028DB6C95E3}" type="presParOf" srcId="{F9C810CF-FFA5-47E3-A174-B0502E26AE0B}" destId="{DAB18C92-3543-4CE3-803D-BEDA6684BF81}" srcOrd="2" destOrd="0" presId="urn:diagrams.loki3.com/BracketList"/>
    <dgm:cxn modelId="{1BFA4718-E8D8-4FAF-8A29-847BB7B19810}" type="presParOf" srcId="{F9C810CF-FFA5-47E3-A174-B0502E26AE0B}" destId="{F20738A4-F1D3-4A60-90BE-59A07E01145A}"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1F84F47-4E79-4697-BFDD-B772D1D705CC}" type="doc">
      <dgm:prSet loTypeId="urn:microsoft.com/office/officeart/2005/8/layout/default" loCatId="list" qsTypeId="urn:microsoft.com/office/officeart/2005/8/quickstyle/simple1" qsCatId="simple" csTypeId="urn:microsoft.com/office/officeart/2005/8/colors/accent1_1" csCatId="accent1"/>
      <dgm:spPr/>
      <dgm:t>
        <a:bodyPr/>
        <a:lstStyle/>
        <a:p>
          <a:endParaRPr lang="en-US"/>
        </a:p>
      </dgm:t>
    </dgm:pt>
    <dgm:pt modelId="{7A3ABE69-4CED-45A9-9CB4-8E1A07E169F3}">
      <dgm:prSet/>
      <dgm:spPr/>
      <dgm:t>
        <a:bodyPr/>
        <a:lstStyle/>
        <a:p>
          <a:r>
            <a:rPr lang="en-US"/>
            <a:t>P</a:t>
          </a:r>
          <a:r>
            <a:rPr lang="en-US" b="0" i="0" baseline="0"/>
            <a:t>roject sponsor</a:t>
          </a:r>
          <a:endParaRPr lang="en-US"/>
        </a:p>
      </dgm:t>
    </dgm:pt>
    <dgm:pt modelId="{FC259046-0C9D-47E3-B50A-27BA7AFD344C}" type="parTrans" cxnId="{7B81B8FE-5146-4DF7-BF61-0F846C5A7A58}">
      <dgm:prSet/>
      <dgm:spPr/>
      <dgm:t>
        <a:bodyPr/>
        <a:lstStyle/>
        <a:p>
          <a:endParaRPr lang="en-US"/>
        </a:p>
      </dgm:t>
    </dgm:pt>
    <dgm:pt modelId="{BE8C5497-5B25-4A2E-9012-7198389C4056}" type="sibTrans" cxnId="{7B81B8FE-5146-4DF7-BF61-0F846C5A7A58}">
      <dgm:prSet/>
      <dgm:spPr/>
      <dgm:t>
        <a:bodyPr/>
        <a:lstStyle/>
        <a:p>
          <a:endParaRPr lang="en-US"/>
        </a:p>
      </dgm:t>
    </dgm:pt>
    <dgm:pt modelId="{08C33BCF-A6B9-4072-A91E-8F42422AE781}">
      <dgm:prSet/>
      <dgm:spPr/>
      <dgm:t>
        <a:bodyPr/>
        <a:lstStyle/>
        <a:p>
          <a:r>
            <a:rPr lang="en-US" b="0" i="0" baseline="0"/>
            <a:t>Business need</a:t>
          </a:r>
          <a:endParaRPr lang="en-US"/>
        </a:p>
      </dgm:t>
    </dgm:pt>
    <dgm:pt modelId="{3A32023F-FFCE-4EE2-BE41-43044EEB6949}" type="parTrans" cxnId="{5C48B428-950F-40D6-BCCA-CA93C65E7EAE}">
      <dgm:prSet/>
      <dgm:spPr/>
      <dgm:t>
        <a:bodyPr/>
        <a:lstStyle/>
        <a:p>
          <a:endParaRPr lang="en-US"/>
        </a:p>
      </dgm:t>
    </dgm:pt>
    <dgm:pt modelId="{6B17325D-46CB-4E82-8047-CE1581EC2CD4}" type="sibTrans" cxnId="{5C48B428-950F-40D6-BCCA-CA93C65E7EAE}">
      <dgm:prSet/>
      <dgm:spPr/>
      <dgm:t>
        <a:bodyPr/>
        <a:lstStyle/>
        <a:p>
          <a:endParaRPr lang="en-US"/>
        </a:p>
      </dgm:t>
    </dgm:pt>
    <dgm:pt modelId="{26043E97-0E3D-4B63-BBF4-103660F6E45D}">
      <dgm:prSet/>
      <dgm:spPr/>
      <dgm:t>
        <a:bodyPr/>
        <a:lstStyle/>
        <a:p>
          <a:r>
            <a:rPr lang="en-US" b="0" i="0" baseline="0"/>
            <a:t>Business requirements </a:t>
          </a:r>
          <a:endParaRPr lang="en-US"/>
        </a:p>
      </dgm:t>
    </dgm:pt>
    <dgm:pt modelId="{591D9E37-5576-448B-BDF3-8EF63C258896}" type="parTrans" cxnId="{6BF40745-7602-4699-A483-4C065C7694CA}">
      <dgm:prSet/>
      <dgm:spPr/>
      <dgm:t>
        <a:bodyPr/>
        <a:lstStyle/>
        <a:p>
          <a:endParaRPr lang="en-US"/>
        </a:p>
      </dgm:t>
    </dgm:pt>
    <dgm:pt modelId="{0A7BFFB6-EDFA-4958-9594-521C6B6F39EC}" type="sibTrans" cxnId="{6BF40745-7602-4699-A483-4C065C7694CA}">
      <dgm:prSet/>
      <dgm:spPr/>
      <dgm:t>
        <a:bodyPr/>
        <a:lstStyle/>
        <a:p>
          <a:endParaRPr lang="en-US"/>
        </a:p>
      </dgm:t>
    </dgm:pt>
    <dgm:pt modelId="{5852673A-E852-456E-98F8-B18EA9A0A49D}">
      <dgm:prSet/>
      <dgm:spPr/>
      <dgm:t>
        <a:bodyPr/>
        <a:lstStyle/>
        <a:p>
          <a:r>
            <a:rPr lang="en-US"/>
            <a:t>B</a:t>
          </a:r>
          <a:r>
            <a:rPr lang="en-US" b="0" i="0" baseline="0"/>
            <a:t>usiness value and special issues.</a:t>
          </a:r>
          <a:endParaRPr lang="en-US"/>
        </a:p>
      </dgm:t>
    </dgm:pt>
    <dgm:pt modelId="{84C16723-B7F6-4C77-B922-E85FDC573791}" type="parTrans" cxnId="{2C4F6F7F-C3FC-40B2-9199-586DFCD0F4B9}">
      <dgm:prSet/>
      <dgm:spPr/>
      <dgm:t>
        <a:bodyPr/>
        <a:lstStyle/>
        <a:p>
          <a:endParaRPr lang="en-US"/>
        </a:p>
      </dgm:t>
    </dgm:pt>
    <dgm:pt modelId="{32C4C8D6-757D-403D-A80B-423ECF933D6C}" type="sibTrans" cxnId="{2C4F6F7F-C3FC-40B2-9199-586DFCD0F4B9}">
      <dgm:prSet/>
      <dgm:spPr/>
      <dgm:t>
        <a:bodyPr/>
        <a:lstStyle/>
        <a:p>
          <a:endParaRPr lang="en-US"/>
        </a:p>
      </dgm:t>
    </dgm:pt>
    <dgm:pt modelId="{A40ACB56-326E-4035-8172-DD1B4EDF51A4}" type="pres">
      <dgm:prSet presAssocID="{E1F84F47-4E79-4697-BFDD-B772D1D705CC}" presName="diagram" presStyleCnt="0">
        <dgm:presLayoutVars>
          <dgm:dir/>
          <dgm:resizeHandles val="exact"/>
        </dgm:presLayoutVars>
      </dgm:prSet>
      <dgm:spPr/>
    </dgm:pt>
    <dgm:pt modelId="{4B0B1A79-EB12-464F-AFE9-4E36D20C5903}" type="pres">
      <dgm:prSet presAssocID="{7A3ABE69-4CED-45A9-9CB4-8E1A07E169F3}" presName="node" presStyleLbl="node1" presStyleIdx="0" presStyleCnt="4">
        <dgm:presLayoutVars>
          <dgm:bulletEnabled val="1"/>
        </dgm:presLayoutVars>
      </dgm:prSet>
      <dgm:spPr/>
    </dgm:pt>
    <dgm:pt modelId="{CBBE4FFF-AE18-434C-958D-1FA783A0A57A}" type="pres">
      <dgm:prSet presAssocID="{BE8C5497-5B25-4A2E-9012-7198389C4056}" presName="sibTrans" presStyleCnt="0"/>
      <dgm:spPr/>
    </dgm:pt>
    <dgm:pt modelId="{1EB91BF6-2596-4106-8355-25C898FCC09F}" type="pres">
      <dgm:prSet presAssocID="{08C33BCF-A6B9-4072-A91E-8F42422AE781}" presName="node" presStyleLbl="node1" presStyleIdx="1" presStyleCnt="4">
        <dgm:presLayoutVars>
          <dgm:bulletEnabled val="1"/>
        </dgm:presLayoutVars>
      </dgm:prSet>
      <dgm:spPr/>
    </dgm:pt>
    <dgm:pt modelId="{BA77FC6B-2258-4517-9638-FB113289791B}" type="pres">
      <dgm:prSet presAssocID="{6B17325D-46CB-4E82-8047-CE1581EC2CD4}" presName="sibTrans" presStyleCnt="0"/>
      <dgm:spPr/>
    </dgm:pt>
    <dgm:pt modelId="{518E0A06-F17B-4C13-8708-4D89BC0EC188}" type="pres">
      <dgm:prSet presAssocID="{26043E97-0E3D-4B63-BBF4-103660F6E45D}" presName="node" presStyleLbl="node1" presStyleIdx="2" presStyleCnt="4">
        <dgm:presLayoutVars>
          <dgm:bulletEnabled val="1"/>
        </dgm:presLayoutVars>
      </dgm:prSet>
      <dgm:spPr/>
    </dgm:pt>
    <dgm:pt modelId="{1B16D052-6252-4E43-A752-220A6E69D58A}" type="pres">
      <dgm:prSet presAssocID="{0A7BFFB6-EDFA-4958-9594-521C6B6F39EC}" presName="sibTrans" presStyleCnt="0"/>
      <dgm:spPr/>
    </dgm:pt>
    <dgm:pt modelId="{0E5A7C9B-F4CA-4957-9B64-0A4A4EA40E2E}" type="pres">
      <dgm:prSet presAssocID="{5852673A-E852-456E-98F8-B18EA9A0A49D}" presName="node" presStyleLbl="node1" presStyleIdx="3" presStyleCnt="4">
        <dgm:presLayoutVars>
          <dgm:bulletEnabled val="1"/>
        </dgm:presLayoutVars>
      </dgm:prSet>
      <dgm:spPr/>
    </dgm:pt>
  </dgm:ptLst>
  <dgm:cxnLst>
    <dgm:cxn modelId="{4F91350F-1D91-4C0F-8699-B5A581009EF7}" type="presOf" srcId="{26043E97-0E3D-4B63-BBF4-103660F6E45D}" destId="{518E0A06-F17B-4C13-8708-4D89BC0EC188}" srcOrd="0" destOrd="0" presId="urn:microsoft.com/office/officeart/2005/8/layout/default"/>
    <dgm:cxn modelId="{5C48B428-950F-40D6-BCCA-CA93C65E7EAE}" srcId="{E1F84F47-4E79-4697-BFDD-B772D1D705CC}" destId="{08C33BCF-A6B9-4072-A91E-8F42422AE781}" srcOrd="1" destOrd="0" parTransId="{3A32023F-FFCE-4EE2-BE41-43044EEB6949}" sibTransId="{6B17325D-46CB-4E82-8047-CE1581EC2CD4}"/>
    <dgm:cxn modelId="{354D5235-F29A-4AD9-A678-96FDED996DEC}" type="presOf" srcId="{08C33BCF-A6B9-4072-A91E-8F42422AE781}" destId="{1EB91BF6-2596-4106-8355-25C898FCC09F}" srcOrd="0" destOrd="0" presId="urn:microsoft.com/office/officeart/2005/8/layout/default"/>
    <dgm:cxn modelId="{6BF40745-7602-4699-A483-4C065C7694CA}" srcId="{E1F84F47-4E79-4697-BFDD-B772D1D705CC}" destId="{26043E97-0E3D-4B63-BBF4-103660F6E45D}" srcOrd="2" destOrd="0" parTransId="{591D9E37-5576-448B-BDF3-8EF63C258896}" sibTransId="{0A7BFFB6-EDFA-4958-9594-521C6B6F39EC}"/>
    <dgm:cxn modelId="{2C4F6F7F-C3FC-40B2-9199-586DFCD0F4B9}" srcId="{E1F84F47-4E79-4697-BFDD-B772D1D705CC}" destId="{5852673A-E852-456E-98F8-B18EA9A0A49D}" srcOrd="3" destOrd="0" parTransId="{84C16723-B7F6-4C77-B922-E85FDC573791}" sibTransId="{32C4C8D6-757D-403D-A80B-423ECF933D6C}"/>
    <dgm:cxn modelId="{4C23FF80-EE1A-4206-9341-EAB392CADE4B}" type="presOf" srcId="{5852673A-E852-456E-98F8-B18EA9A0A49D}" destId="{0E5A7C9B-F4CA-4957-9B64-0A4A4EA40E2E}" srcOrd="0" destOrd="0" presId="urn:microsoft.com/office/officeart/2005/8/layout/default"/>
    <dgm:cxn modelId="{F71BDF90-0BA9-4489-A7D3-CB35AB5A63C3}" type="presOf" srcId="{E1F84F47-4E79-4697-BFDD-B772D1D705CC}" destId="{A40ACB56-326E-4035-8172-DD1B4EDF51A4}" srcOrd="0" destOrd="0" presId="urn:microsoft.com/office/officeart/2005/8/layout/default"/>
    <dgm:cxn modelId="{5E14E3B3-6F6A-4DCF-A823-2738C5E15D56}" type="presOf" srcId="{7A3ABE69-4CED-45A9-9CB4-8E1A07E169F3}" destId="{4B0B1A79-EB12-464F-AFE9-4E36D20C5903}" srcOrd="0" destOrd="0" presId="urn:microsoft.com/office/officeart/2005/8/layout/default"/>
    <dgm:cxn modelId="{7B81B8FE-5146-4DF7-BF61-0F846C5A7A58}" srcId="{E1F84F47-4E79-4697-BFDD-B772D1D705CC}" destId="{7A3ABE69-4CED-45A9-9CB4-8E1A07E169F3}" srcOrd="0" destOrd="0" parTransId="{FC259046-0C9D-47E3-B50A-27BA7AFD344C}" sibTransId="{BE8C5497-5B25-4A2E-9012-7198389C4056}"/>
    <dgm:cxn modelId="{F49196D1-25BF-4B67-8C81-76F0C9CB37EB}" type="presParOf" srcId="{A40ACB56-326E-4035-8172-DD1B4EDF51A4}" destId="{4B0B1A79-EB12-464F-AFE9-4E36D20C5903}" srcOrd="0" destOrd="0" presId="urn:microsoft.com/office/officeart/2005/8/layout/default"/>
    <dgm:cxn modelId="{42808AD3-C120-4963-828A-5C849867B305}" type="presParOf" srcId="{A40ACB56-326E-4035-8172-DD1B4EDF51A4}" destId="{CBBE4FFF-AE18-434C-958D-1FA783A0A57A}" srcOrd="1" destOrd="0" presId="urn:microsoft.com/office/officeart/2005/8/layout/default"/>
    <dgm:cxn modelId="{A10E74B0-9585-4672-8EA1-04BE7298D0B8}" type="presParOf" srcId="{A40ACB56-326E-4035-8172-DD1B4EDF51A4}" destId="{1EB91BF6-2596-4106-8355-25C898FCC09F}" srcOrd="2" destOrd="0" presId="urn:microsoft.com/office/officeart/2005/8/layout/default"/>
    <dgm:cxn modelId="{6A91A24A-8850-43F8-BB15-DE3C54B2FC91}" type="presParOf" srcId="{A40ACB56-326E-4035-8172-DD1B4EDF51A4}" destId="{BA77FC6B-2258-4517-9638-FB113289791B}" srcOrd="3" destOrd="0" presId="urn:microsoft.com/office/officeart/2005/8/layout/default"/>
    <dgm:cxn modelId="{9869FFFD-6005-41B7-9AA3-12471D545E07}" type="presParOf" srcId="{A40ACB56-326E-4035-8172-DD1B4EDF51A4}" destId="{518E0A06-F17B-4C13-8708-4D89BC0EC188}" srcOrd="4" destOrd="0" presId="urn:microsoft.com/office/officeart/2005/8/layout/default"/>
    <dgm:cxn modelId="{8C30CCCD-8222-4AF1-B4B2-A36963461318}" type="presParOf" srcId="{A40ACB56-326E-4035-8172-DD1B4EDF51A4}" destId="{1B16D052-6252-4E43-A752-220A6E69D58A}" srcOrd="5" destOrd="0" presId="urn:microsoft.com/office/officeart/2005/8/layout/default"/>
    <dgm:cxn modelId="{B525FD4E-467D-4F81-8775-F763D1D3031B}" type="presParOf" srcId="{A40ACB56-326E-4035-8172-DD1B4EDF51A4}" destId="{0E5A7C9B-F4CA-4957-9B64-0A4A4EA40E2E}"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16F99D8-530A-435C-B448-47702BBD2D3F}" type="doc">
      <dgm:prSet loTypeId="urn:microsoft.com/office/officeart/2005/8/layout/venn3" loCatId="relationship" qsTypeId="urn:microsoft.com/office/officeart/2005/8/quickstyle/simple1" qsCatId="simple" csTypeId="urn:microsoft.com/office/officeart/2005/8/colors/accent1_1" csCatId="accent1" phldr="1"/>
      <dgm:spPr/>
      <dgm:t>
        <a:bodyPr/>
        <a:lstStyle/>
        <a:p>
          <a:endParaRPr lang="en-US"/>
        </a:p>
      </dgm:t>
    </dgm:pt>
    <dgm:pt modelId="{3B9146C1-B719-429A-A80C-4B0ADEF74939}">
      <dgm:prSet/>
      <dgm:spPr/>
      <dgm:t>
        <a:bodyPr/>
        <a:lstStyle/>
        <a:p>
          <a:r>
            <a:rPr lang="en-US" dirty="0"/>
            <a:t>who will use the system, what the system will do, and where and when it will be used? </a:t>
          </a:r>
        </a:p>
      </dgm:t>
    </dgm:pt>
    <dgm:pt modelId="{3879DD8D-0B2C-4FDA-A3CB-3FDFAC82ADE2}" type="parTrans" cxnId="{8425AD42-6278-4880-B349-F35D6407A34F}">
      <dgm:prSet/>
      <dgm:spPr/>
      <dgm:t>
        <a:bodyPr/>
        <a:lstStyle/>
        <a:p>
          <a:endParaRPr lang="en-US"/>
        </a:p>
      </dgm:t>
    </dgm:pt>
    <dgm:pt modelId="{8EDA81BA-B941-41D7-BD7D-DDDB709EFB1B}" type="sibTrans" cxnId="{8425AD42-6278-4880-B349-F35D6407A34F}">
      <dgm:prSet/>
      <dgm:spPr/>
      <dgm:t>
        <a:bodyPr/>
        <a:lstStyle/>
        <a:p>
          <a:endParaRPr lang="en-US"/>
        </a:p>
      </dgm:t>
    </dgm:pt>
    <dgm:pt modelId="{14E74852-AC9E-479A-9B59-CF79C402C0B0}">
      <dgm:prSet/>
      <dgm:spPr/>
      <dgm:t>
        <a:bodyPr/>
        <a:lstStyle/>
        <a:p>
          <a:r>
            <a:rPr lang="en-US" b="0" i="0" baseline="0"/>
            <a:t>Develop analysis strategy</a:t>
          </a:r>
          <a:endParaRPr lang="en-US"/>
        </a:p>
      </dgm:t>
    </dgm:pt>
    <dgm:pt modelId="{A6633113-37D1-4732-96C5-966CEFC36053}" type="parTrans" cxnId="{DE0AAA3B-D559-49A1-8A37-6F944BBF8473}">
      <dgm:prSet/>
      <dgm:spPr/>
      <dgm:t>
        <a:bodyPr/>
        <a:lstStyle/>
        <a:p>
          <a:endParaRPr lang="en-US"/>
        </a:p>
      </dgm:t>
    </dgm:pt>
    <dgm:pt modelId="{D46E3273-F3A9-449F-88A2-0F7BFEAB2903}" type="sibTrans" cxnId="{DE0AAA3B-D559-49A1-8A37-6F944BBF8473}">
      <dgm:prSet/>
      <dgm:spPr/>
      <dgm:t>
        <a:bodyPr/>
        <a:lstStyle/>
        <a:p>
          <a:endParaRPr lang="en-US"/>
        </a:p>
      </dgm:t>
    </dgm:pt>
    <dgm:pt modelId="{5D6BE39F-D155-4633-A7EF-CD01FE6C350B}">
      <dgm:prSet/>
      <dgm:spPr/>
      <dgm:t>
        <a:bodyPr/>
        <a:lstStyle/>
        <a:p>
          <a:r>
            <a:rPr lang="en-US" b="0" i="0" baseline="0"/>
            <a:t>Determine Business Requirements</a:t>
          </a:r>
          <a:endParaRPr lang="en-US"/>
        </a:p>
      </dgm:t>
    </dgm:pt>
    <dgm:pt modelId="{0FC89B2A-11C4-4311-9959-AFB47DCE90B2}" type="parTrans" cxnId="{E6A5C418-8DE7-4E30-B957-FD6BA00FC7A2}">
      <dgm:prSet/>
      <dgm:spPr/>
      <dgm:t>
        <a:bodyPr/>
        <a:lstStyle/>
        <a:p>
          <a:endParaRPr lang="en-US"/>
        </a:p>
      </dgm:t>
    </dgm:pt>
    <dgm:pt modelId="{1AC3135F-6450-4378-A913-8D3EF7E5D385}" type="sibTrans" cxnId="{E6A5C418-8DE7-4E30-B957-FD6BA00FC7A2}">
      <dgm:prSet/>
      <dgm:spPr/>
      <dgm:t>
        <a:bodyPr/>
        <a:lstStyle/>
        <a:p>
          <a:endParaRPr lang="en-US"/>
        </a:p>
      </dgm:t>
    </dgm:pt>
    <dgm:pt modelId="{E9EE6B15-B4E3-480A-B4A2-4B2718E35CE1}">
      <dgm:prSet/>
      <dgm:spPr/>
      <dgm:t>
        <a:bodyPr/>
        <a:lstStyle/>
        <a:p>
          <a:r>
            <a:rPr lang="en-US" dirty="0"/>
            <a:t>Output: System Proposal </a:t>
          </a:r>
        </a:p>
      </dgm:t>
    </dgm:pt>
    <dgm:pt modelId="{B54CCCAE-7A95-44E5-98AF-13BFD222C0EE}" type="parTrans" cxnId="{4CD6BCCE-E0E2-4B69-A5EE-E5387D843014}">
      <dgm:prSet/>
      <dgm:spPr/>
      <dgm:t>
        <a:bodyPr/>
        <a:lstStyle/>
        <a:p>
          <a:endParaRPr lang="en-US"/>
        </a:p>
      </dgm:t>
    </dgm:pt>
    <dgm:pt modelId="{CA39E674-E45B-4BA1-9799-AAD2A98D6FFE}" type="sibTrans" cxnId="{4CD6BCCE-E0E2-4B69-A5EE-E5387D843014}">
      <dgm:prSet/>
      <dgm:spPr/>
      <dgm:t>
        <a:bodyPr/>
        <a:lstStyle/>
        <a:p>
          <a:endParaRPr lang="en-US"/>
        </a:p>
      </dgm:t>
    </dgm:pt>
    <dgm:pt modelId="{7AB264E0-0610-4F76-9303-070C5827FA77}" type="pres">
      <dgm:prSet presAssocID="{D16F99D8-530A-435C-B448-47702BBD2D3F}" presName="Name0" presStyleCnt="0">
        <dgm:presLayoutVars>
          <dgm:dir/>
          <dgm:resizeHandles val="exact"/>
        </dgm:presLayoutVars>
      </dgm:prSet>
      <dgm:spPr/>
    </dgm:pt>
    <dgm:pt modelId="{5D6B6262-AC54-4583-9606-F33B151F90F0}" type="pres">
      <dgm:prSet presAssocID="{3B9146C1-B719-429A-A80C-4B0ADEF74939}" presName="Name5" presStyleLbl="vennNode1" presStyleIdx="0" presStyleCnt="4">
        <dgm:presLayoutVars>
          <dgm:bulletEnabled val="1"/>
        </dgm:presLayoutVars>
      </dgm:prSet>
      <dgm:spPr/>
    </dgm:pt>
    <dgm:pt modelId="{F0371885-F052-41A2-8305-F22F897FEA11}" type="pres">
      <dgm:prSet presAssocID="{8EDA81BA-B941-41D7-BD7D-DDDB709EFB1B}" presName="space" presStyleCnt="0"/>
      <dgm:spPr/>
    </dgm:pt>
    <dgm:pt modelId="{4D962E38-E337-4B70-A85B-DEE34564EE69}" type="pres">
      <dgm:prSet presAssocID="{14E74852-AC9E-479A-9B59-CF79C402C0B0}" presName="Name5" presStyleLbl="vennNode1" presStyleIdx="1" presStyleCnt="4">
        <dgm:presLayoutVars>
          <dgm:bulletEnabled val="1"/>
        </dgm:presLayoutVars>
      </dgm:prSet>
      <dgm:spPr/>
    </dgm:pt>
    <dgm:pt modelId="{6385B640-D6B5-406E-A8E2-66E2F08C160D}" type="pres">
      <dgm:prSet presAssocID="{D46E3273-F3A9-449F-88A2-0F7BFEAB2903}" presName="space" presStyleCnt="0"/>
      <dgm:spPr/>
    </dgm:pt>
    <dgm:pt modelId="{83525B9B-2657-4EB7-B3DF-490982BF1691}" type="pres">
      <dgm:prSet presAssocID="{5D6BE39F-D155-4633-A7EF-CD01FE6C350B}" presName="Name5" presStyleLbl="vennNode1" presStyleIdx="2" presStyleCnt="4">
        <dgm:presLayoutVars>
          <dgm:bulletEnabled val="1"/>
        </dgm:presLayoutVars>
      </dgm:prSet>
      <dgm:spPr/>
    </dgm:pt>
    <dgm:pt modelId="{28EB386E-C0C9-4B9D-8C34-11852F09A5CE}" type="pres">
      <dgm:prSet presAssocID="{1AC3135F-6450-4378-A913-8D3EF7E5D385}" presName="space" presStyleCnt="0"/>
      <dgm:spPr/>
    </dgm:pt>
    <dgm:pt modelId="{E3378C73-7FB8-4AF8-A30A-3F7E0E905294}" type="pres">
      <dgm:prSet presAssocID="{E9EE6B15-B4E3-480A-B4A2-4B2718E35CE1}" presName="Name5" presStyleLbl="vennNode1" presStyleIdx="3" presStyleCnt="4">
        <dgm:presLayoutVars>
          <dgm:bulletEnabled val="1"/>
        </dgm:presLayoutVars>
      </dgm:prSet>
      <dgm:spPr/>
    </dgm:pt>
  </dgm:ptLst>
  <dgm:cxnLst>
    <dgm:cxn modelId="{E6A5C418-8DE7-4E30-B957-FD6BA00FC7A2}" srcId="{D16F99D8-530A-435C-B448-47702BBD2D3F}" destId="{5D6BE39F-D155-4633-A7EF-CD01FE6C350B}" srcOrd="2" destOrd="0" parTransId="{0FC89B2A-11C4-4311-9959-AFB47DCE90B2}" sibTransId="{1AC3135F-6450-4378-A913-8D3EF7E5D385}"/>
    <dgm:cxn modelId="{75832735-CB56-4301-A698-86F140A214B1}" type="presOf" srcId="{D16F99D8-530A-435C-B448-47702BBD2D3F}" destId="{7AB264E0-0610-4F76-9303-070C5827FA77}" srcOrd="0" destOrd="0" presId="urn:microsoft.com/office/officeart/2005/8/layout/venn3"/>
    <dgm:cxn modelId="{DE0AAA3B-D559-49A1-8A37-6F944BBF8473}" srcId="{D16F99D8-530A-435C-B448-47702BBD2D3F}" destId="{14E74852-AC9E-479A-9B59-CF79C402C0B0}" srcOrd="1" destOrd="0" parTransId="{A6633113-37D1-4732-96C5-966CEFC36053}" sibTransId="{D46E3273-F3A9-449F-88A2-0F7BFEAB2903}"/>
    <dgm:cxn modelId="{A0AD2861-10E5-48ED-84A1-021491149106}" type="presOf" srcId="{5D6BE39F-D155-4633-A7EF-CD01FE6C350B}" destId="{83525B9B-2657-4EB7-B3DF-490982BF1691}" srcOrd="0" destOrd="0" presId="urn:microsoft.com/office/officeart/2005/8/layout/venn3"/>
    <dgm:cxn modelId="{8425AD42-6278-4880-B349-F35D6407A34F}" srcId="{D16F99D8-530A-435C-B448-47702BBD2D3F}" destId="{3B9146C1-B719-429A-A80C-4B0ADEF74939}" srcOrd="0" destOrd="0" parTransId="{3879DD8D-0B2C-4FDA-A3CB-3FDFAC82ADE2}" sibTransId="{8EDA81BA-B941-41D7-BD7D-DDDB709EFB1B}"/>
    <dgm:cxn modelId="{CC0FF76A-5A87-4682-9A8A-10FC6F90FD6B}" type="presOf" srcId="{3B9146C1-B719-429A-A80C-4B0ADEF74939}" destId="{5D6B6262-AC54-4583-9606-F33B151F90F0}" srcOrd="0" destOrd="0" presId="urn:microsoft.com/office/officeart/2005/8/layout/venn3"/>
    <dgm:cxn modelId="{D0EB1ECE-D73B-430B-B0A0-187C4D0EEF92}" type="presOf" srcId="{14E74852-AC9E-479A-9B59-CF79C402C0B0}" destId="{4D962E38-E337-4B70-A85B-DEE34564EE69}" srcOrd="0" destOrd="0" presId="urn:microsoft.com/office/officeart/2005/8/layout/venn3"/>
    <dgm:cxn modelId="{4CD6BCCE-E0E2-4B69-A5EE-E5387D843014}" srcId="{D16F99D8-530A-435C-B448-47702BBD2D3F}" destId="{E9EE6B15-B4E3-480A-B4A2-4B2718E35CE1}" srcOrd="3" destOrd="0" parTransId="{B54CCCAE-7A95-44E5-98AF-13BFD222C0EE}" sibTransId="{CA39E674-E45B-4BA1-9799-AAD2A98D6FFE}"/>
    <dgm:cxn modelId="{517A89FC-10A0-4BF9-826E-10ED204F2BBC}" type="presOf" srcId="{E9EE6B15-B4E3-480A-B4A2-4B2718E35CE1}" destId="{E3378C73-7FB8-4AF8-A30A-3F7E0E905294}" srcOrd="0" destOrd="0" presId="urn:microsoft.com/office/officeart/2005/8/layout/venn3"/>
    <dgm:cxn modelId="{585FC4DF-0DEE-4079-AC00-D04753AF1BF6}" type="presParOf" srcId="{7AB264E0-0610-4F76-9303-070C5827FA77}" destId="{5D6B6262-AC54-4583-9606-F33B151F90F0}" srcOrd="0" destOrd="0" presId="urn:microsoft.com/office/officeart/2005/8/layout/venn3"/>
    <dgm:cxn modelId="{1B547BA3-62B6-4740-ACA9-F330DE68C13F}" type="presParOf" srcId="{7AB264E0-0610-4F76-9303-070C5827FA77}" destId="{F0371885-F052-41A2-8305-F22F897FEA11}" srcOrd="1" destOrd="0" presId="urn:microsoft.com/office/officeart/2005/8/layout/venn3"/>
    <dgm:cxn modelId="{083BB49C-C78F-4764-84CA-D7D37A53AB47}" type="presParOf" srcId="{7AB264E0-0610-4F76-9303-070C5827FA77}" destId="{4D962E38-E337-4B70-A85B-DEE34564EE69}" srcOrd="2" destOrd="0" presId="urn:microsoft.com/office/officeart/2005/8/layout/venn3"/>
    <dgm:cxn modelId="{2A48BF40-81B9-4958-B1E6-48C0801F7A1A}" type="presParOf" srcId="{7AB264E0-0610-4F76-9303-070C5827FA77}" destId="{6385B640-D6B5-406E-A8E2-66E2F08C160D}" srcOrd="3" destOrd="0" presId="urn:microsoft.com/office/officeart/2005/8/layout/venn3"/>
    <dgm:cxn modelId="{970172F9-38B6-4570-9C62-2763E0BD3B37}" type="presParOf" srcId="{7AB264E0-0610-4F76-9303-070C5827FA77}" destId="{83525B9B-2657-4EB7-B3DF-490982BF1691}" srcOrd="4" destOrd="0" presId="urn:microsoft.com/office/officeart/2005/8/layout/venn3"/>
    <dgm:cxn modelId="{D82CBDD8-EBEE-4DAE-B746-78D14CF6F768}" type="presParOf" srcId="{7AB264E0-0610-4F76-9303-070C5827FA77}" destId="{28EB386E-C0C9-4B9D-8C34-11852F09A5CE}" srcOrd="5" destOrd="0" presId="urn:microsoft.com/office/officeart/2005/8/layout/venn3"/>
    <dgm:cxn modelId="{1D008818-04CC-41D0-9421-D5DB47BCBFCF}" type="presParOf" srcId="{7AB264E0-0610-4F76-9303-070C5827FA77}" destId="{E3378C73-7FB8-4AF8-A30A-3F7E0E905294}" srcOrd="6" destOrd="0" presId="urn:microsoft.com/office/officeart/2005/8/layout/ven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5DFD407-C76E-4527-95B7-7E2B57C6AEB2}" type="doc">
      <dgm:prSet loTypeId="urn:microsoft.com/office/officeart/2005/8/layout/orgChart1" loCatId="hierarchy" qsTypeId="urn:microsoft.com/office/officeart/2005/8/quickstyle/simple5" qsCatId="simple" csTypeId="urn:microsoft.com/office/officeart/2005/8/colors/accent1_1" csCatId="accent1" phldr="1"/>
      <dgm:spPr/>
      <dgm:t>
        <a:bodyPr/>
        <a:lstStyle/>
        <a:p>
          <a:endParaRPr lang="en-US"/>
        </a:p>
      </dgm:t>
    </dgm:pt>
    <dgm:pt modelId="{DA36475E-0EBE-4492-A54F-299249E23001}">
      <dgm:prSet/>
      <dgm:spPr/>
      <dgm:t>
        <a:bodyPr/>
        <a:lstStyle/>
        <a:p>
          <a:r>
            <a:rPr lang="en-US" b="1" i="0" baseline="0" dirty="0"/>
            <a:t>Includes</a:t>
          </a:r>
          <a:endParaRPr lang="en-US" dirty="0"/>
        </a:p>
      </dgm:t>
    </dgm:pt>
    <dgm:pt modelId="{6559F374-518E-4522-8F75-5DD4B4326C53}" type="parTrans" cxnId="{4847E10F-A13A-461D-9551-CFD6500ADBF3}">
      <dgm:prSet/>
      <dgm:spPr/>
      <dgm:t>
        <a:bodyPr/>
        <a:lstStyle/>
        <a:p>
          <a:endParaRPr lang="en-US"/>
        </a:p>
      </dgm:t>
    </dgm:pt>
    <dgm:pt modelId="{B8266E76-5052-4113-A858-EB819F9E52EB}" type="sibTrans" cxnId="{4847E10F-A13A-461D-9551-CFD6500ADBF3}">
      <dgm:prSet/>
      <dgm:spPr/>
      <dgm:t>
        <a:bodyPr/>
        <a:lstStyle/>
        <a:p>
          <a:endParaRPr lang="en-US"/>
        </a:p>
      </dgm:t>
    </dgm:pt>
    <dgm:pt modelId="{18FC0BCE-8295-4683-9A5C-783E98687ACD}">
      <dgm:prSet/>
      <dgm:spPr/>
      <dgm:t>
        <a:bodyPr/>
        <a:lstStyle/>
        <a:p>
          <a:r>
            <a:rPr lang="en-US" b="1" i="0" baseline="0"/>
            <a:t>a study of the current system </a:t>
          </a:r>
          <a:r>
            <a:rPr lang="en-US" b="0" i="0" baseline="0"/>
            <a:t>(called the </a:t>
          </a:r>
          <a:r>
            <a:rPr lang="en-US" b="0" i="1" baseline="0"/>
            <a:t>as-is system</a:t>
          </a:r>
          <a:r>
            <a:rPr lang="en-US" b="0" i="0" baseline="0"/>
            <a:t>) and its problems, and envisioning </a:t>
          </a:r>
          <a:r>
            <a:rPr lang="en-US" b="1" i="0" baseline="0"/>
            <a:t>ways to design a new system </a:t>
          </a:r>
          <a:r>
            <a:rPr lang="en-US" b="0" i="0" baseline="0"/>
            <a:t>(called the </a:t>
          </a:r>
          <a:r>
            <a:rPr lang="en-US" b="0" i="1" baseline="0"/>
            <a:t>to-be system</a:t>
          </a:r>
          <a:r>
            <a:rPr lang="en-US" b="0" i="0" baseline="0"/>
            <a:t>).</a:t>
          </a:r>
          <a:endParaRPr lang="en-US"/>
        </a:p>
      </dgm:t>
    </dgm:pt>
    <dgm:pt modelId="{E28A42AA-70AF-4CEA-ADA5-2AE6A9880C14}" type="parTrans" cxnId="{C23E1369-7A0E-4EDA-B9B6-F2EAE41DD28B}">
      <dgm:prSet/>
      <dgm:spPr/>
      <dgm:t>
        <a:bodyPr/>
        <a:lstStyle/>
        <a:p>
          <a:endParaRPr lang="en-US"/>
        </a:p>
      </dgm:t>
    </dgm:pt>
    <dgm:pt modelId="{AB26D0CE-BC23-4259-B63A-DC86C8F3F8EE}" type="sibTrans" cxnId="{C23E1369-7A0E-4EDA-B9B6-F2EAE41DD28B}">
      <dgm:prSet/>
      <dgm:spPr/>
      <dgm:t>
        <a:bodyPr/>
        <a:lstStyle/>
        <a:p>
          <a:endParaRPr lang="en-US"/>
        </a:p>
      </dgm:t>
    </dgm:pt>
    <dgm:pt modelId="{9F0AB9F0-F51E-4DC1-AAF8-9D21C65F4889}">
      <dgm:prSet/>
      <dgm:spPr/>
      <dgm:t>
        <a:bodyPr/>
        <a:lstStyle/>
        <a:p>
          <a:r>
            <a:rPr lang="en-US" b="1"/>
            <a:t>Requirements gathering </a:t>
          </a:r>
          <a:r>
            <a:rPr lang="en-US"/>
            <a:t>(e.g., through interviews, group workshops, or questionnaires)</a:t>
          </a:r>
        </a:p>
      </dgm:t>
    </dgm:pt>
    <dgm:pt modelId="{3F281495-A264-4D99-8CD4-48E09A5CE560}" type="parTrans" cxnId="{114896AF-8606-4990-8629-58F0D5C00DB3}">
      <dgm:prSet/>
      <dgm:spPr/>
      <dgm:t>
        <a:bodyPr/>
        <a:lstStyle/>
        <a:p>
          <a:endParaRPr lang="en-US"/>
        </a:p>
      </dgm:t>
    </dgm:pt>
    <dgm:pt modelId="{4939A2D8-8C29-42F1-93C1-6A2A89565CC6}" type="sibTrans" cxnId="{114896AF-8606-4990-8629-58F0D5C00DB3}">
      <dgm:prSet/>
      <dgm:spPr/>
      <dgm:t>
        <a:bodyPr/>
        <a:lstStyle/>
        <a:p>
          <a:endParaRPr lang="en-US"/>
        </a:p>
      </dgm:t>
    </dgm:pt>
    <dgm:pt modelId="{60B69F2F-3DDE-4B6B-96D2-A4F1A01BF42F}">
      <dgm:prSet/>
      <dgm:spPr/>
      <dgm:t>
        <a:bodyPr/>
        <a:lstStyle/>
        <a:p>
          <a:r>
            <a:rPr lang="en-US" dirty="0"/>
            <a:t>The analyses, system concept, and models are combined into a document called the system proposal.</a:t>
          </a:r>
        </a:p>
      </dgm:t>
    </dgm:pt>
    <dgm:pt modelId="{997D6708-C6F8-4C61-9A1B-51E3243D3599}" type="parTrans" cxnId="{E5C7F969-FDB4-4CFF-B783-CD7A333E053B}">
      <dgm:prSet/>
      <dgm:spPr/>
      <dgm:t>
        <a:bodyPr/>
        <a:lstStyle/>
        <a:p>
          <a:endParaRPr lang="en-US"/>
        </a:p>
      </dgm:t>
    </dgm:pt>
    <dgm:pt modelId="{3E8BEF54-7901-498A-BCE1-61F85358A25D}" type="sibTrans" cxnId="{E5C7F969-FDB4-4CFF-B783-CD7A333E053B}">
      <dgm:prSet/>
      <dgm:spPr/>
      <dgm:t>
        <a:bodyPr/>
        <a:lstStyle/>
        <a:p>
          <a:endParaRPr lang="en-US"/>
        </a:p>
      </dgm:t>
    </dgm:pt>
    <dgm:pt modelId="{8EAF0441-CDC0-43EB-A770-7B4819F02D63}" type="pres">
      <dgm:prSet presAssocID="{05DFD407-C76E-4527-95B7-7E2B57C6AEB2}" presName="hierChild1" presStyleCnt="0">
        <dgm:presLayoutVars>
          <dgm:orgChart val="1"/>
          <dgm:chPref val="1"/>
          <dgm:dir/>
          <dgm:animOne val="branch"/>
          <dgm:animLvl val="lvl"/>
          <dgm:resizeHandles/>
        </dgm:presLayoutVars>
      </dgm:prSet>
      <dgm:spPr/>
    </dgm:pt>
    <dgm:pt modelId="{58A36E26-AE0E-43E8-B991-0B57756CBF93}" type="pres">
      <dgm:prSet presAssocID="{DA36475E-0EBE-4492-A54F-299249E23001}" presName="hierRoot1" presStyleCnt="0">
        <dgm:presLayoutVars>
          <dgm:hierBranch val="init"/>
        </dgm:presLayoutVars>
      </dgm:prSet>
      <dgm:spPr/>
    </dgm:pt>
    <dgm:pt modelId="{10A353A2-4C20-428E-8422-F3018538A37B}" type="pres">
      <dgm:prSet presAssocID="{DA36475E-0EBE-4492-A54F-299249E23001}" presName="rootComposite1" presStyleCnt="0"/>
      <dgm:spPr/>
    </dgm:pt>
    <dgm:pt modelId="{A28E6BF3-C693-4327-848F-28F43E8152C2}" type="pres">
      <dgm:prSet presAssocID="{DA36475E-0EBE-4492-A54F-299249E23001}" presName="rootText1" presStyleLbl="node0" presStyleIdx="0" presStyleCnt="2">
        <dgm:presLayoutVars>
          <dgm:chPref val="3"/>
        </dgm:presLayoutVars>
      </dgm:prSet>
      <dgm:spPr/>
    </dgm:pt>
    <dgm:pt modelId="{EE513F9D-0E96-40CF-BB06-5F615BB4209D}" type="pres">
      <dgm:prSet presAssocID="{DA36475E-0EBE-4492-A54F-299249E23001}" presName="rootConnector1" presStyleLbl="node1" presStyleIdx="0" presStyleCnt="0"/>
      <dgm:spPr/>
    </dgm:pt>
    <dgm:pt modelId="{827CC3CB-4498-4AE4-BB36-42992EE9F102}" type="pres">
      <dgm:prSet presAssocID="{DA36475E-0EBE-4492-A54F-299249E23001}" presName="hierChild2" presStyleCnt="0"/>
      <dgm:spPr/>
    </dgm:pt>
    <dgm:pt modelId="{C64DC0D3-FE44-4FDD-B3B0-9DC3D3F112DB}" type="pres">
      <dgm:prSet presAssocID="{E28A42AA-70AF-4CEA-ADA5-2AE6A9880C14}" presName="Name37" presStyleLbl="parChTrans1D2" presStyleIdx="0" presStyleCnt="2"/>
      <dgm:spPr/>
    </dgm:pt>
    <dgm:pt modelId="{D81DA305-3134-44C0-90E0-9A1BFDFD1509}" type="pres">
      <dgm:prSet presAssocID="{18FC0BCE-8295-4683-9A5C-783E98687ACD}" presName="hierRoot2" presStyleCnt="0">
        <dgm:presLayoutVars>
          <dgm:hierBranch val="init"/>
        </dgm:presLayoutVars>
      </dgm:prSet>
      <dgm:spPr/>
    </dgm:pt>
    <dgm:pt modelId="{19AD6896-B605-4520-B285-97C017DF0F1B}" type="pres">
      <dgm:prSet presAssocID="{18FC0BCE-8295-4683-9A5C-783E98687ACD}" presName="rootComposite" presStyleCnt="0"/>
      <dgm:spPr/>
    </dgm:pt>
    <dgm:pt modelId="{3464E9A3-E978-4BE3-812D-1B37172C5BB6}" type="pres">
      <dgm:prSet presAssocID="{18FC0BCE-8295-4683-9A5C-783E98687ACD}" presName="rootText" presStyleLbl="node2" presStyleIdx="0" presStyleCnt="2">
        <dgm:presLayoutVars>
          <dgm:chPref val="3"/>
        </dgm:presLayoutVars>
      </dgm:prSet>
      <dgm:spPr/>
    </dgm:pt>
    <dgm:pt modelId="{46144709-28B2-46EA-A391-5BA2F6EBE950}" type="pres">
      <dgm:prSet presAssocID="{18FC0BCE-8295-4683-9A5C-783E98687ACD}" presName="rootConnector" presStyleLbl="node2" presStyleIdx="0" presStyleCnt="2"/>
      <dgm:spPr/>
    </dgm:pt>
    <dgm:pt modelId="{B04D105B-AB95-4188-8FB0-7F58CE0AC362}" type="pres">
      <dgm:prSet presAssocID="{18FC0BCE-8295-4683-9A5C-783E98687ACD}" presName="hierChild4" presStyleCnt="0"/>
      <dgm:spPr/>
    </dgm:pt>
    <dgm:pt modelId="{A30191AD-0992-4256-99F9-0189B79DD0E5}" type="pres">
      <dgm:prSet presAssocID="{18FC0BCE-8295-4683-9A5C-783E98687ACD}" presName="hierChild5" presStyleCnt="0"/>
      <dgm:spPr/>
    </dgm:pt>
    <dgm:pt modelId="{40B79A49-0483-4FB9-9492-8BFEB7D4330F}" type="pres">
      <dgm:prSet presAssocID="{3F281495-A264-4D99-8CD4-48E09A5CE560}" presName="Name37" presStyleLbl="parChTrans1D2" presStyleIdx="1" presStyleCnt="2"/>
      <dgm:spPr/>
    </dgm:pt>
    <dgm:pt modelId="{5BD67E91-611B-4C78-BEC7-C2F436735502}" type="pres">
      <dgm:prSet presAssocID="{9F0AB9F0-F51E-4DC1-AAF8-9D21C65F4889}" presName="hierRoot2" presStyleCnt="0">
        <dgm:presLayoutVars>
          <dgm:hierBranch val="init"/>
        </dgm:presLayoutVars>
      </dgm:prSet>
      <dgm:spPr/>
    </dgm:pt>
    <dgm:pt modelId="{5FE50C72-F4CD-46F3-8D1F-8BC6FCA22C02}" type="pres">
      <dgm:prSet presAssocID="{9F0AB9F0-F51E-4DC1-AAF8-9D21C65F4889}" presName="rootComposite" presStyleCnt="0"/>
      <dgm:spPr/>
    </dgm:pt>
    <dgm:pt modelId="{B035DAA4-EDD7-45E6-AB76-A3BE2E23053A}" type="pres">
      <dgm:prSet presAssocID="{9F0AB9F0-F51E-4DC1-AAF8-9D21C65F4889}" presName="rootText" presStyleLbl="node2" presStyleIdx="1" presStyleCnt="2">
        <dgm:presLayoutVars>
          <dgm:chPref val="3"/>
        </dgm:presLayoutVars>
      </dgm:prSet>
      <dgm:spPr/>
    </dgm:pt>
    <dgm:pt modelId="{4283B20A-E548-4A85-98F2-0C921EEAFF27}" type="pres">
      <dgm:prSet presAssocID="{9F0AB9F0-F51E-4DC1-AAF8-9D21C65F4889}" presName="rootConnector" presStyleLbl="node2" presStyleIdx="1" presStyleCnt="2"/>
      <dgm:spPr/>
    </dgm:pt>
    <dgm:pt modelId="{AB45EF2E-D498-4E64-BE3C-FFF33C6004C5}" type="pres">
      <dgm:prSet presAssocID="{9F0AB9F0-F51E-4DC1-AAF8-9D21C65F4889}" presName="hierChild4" presStyleCnt="0"/>
      <dgm:spPr/>
    </dgm:pt>
    <dgm:pt modelId="{BEECA819-B84D-4505-80EC-CF03D86284D4}" type="pres">
      <dgm:prSet presAssocID="{9F0AB9F0-F51E-4DC1-AAF8-9D21C65F4889}" presName="hierChild5" presStyleCnt="0"/>
      <dgm:spPr/>
    </dgm:pt>
    <dgm:pt modelId="{EBD4732B-6ADA-44A5-9BEA-0CC29B677F8B}" type="pres">
      <dgm:prSet presAssocID="{DA36475E-0EBE-4492-A54F-299249E23001}" presName="hierChild3" presStyleCnt="0"/>
      <dgm:spPr/>
    </dgm:pt>
    <dgm:pt modelId="{E76B9512-EC08-411B-9920-3924146648C8}" type="pres">
      <dgm:prSet presAssocID="{60B69F2F-3DDE-4B6B-96D2-A4F1A01BF42F}" presName="hierRoot1" presStyleCnt="0">
        <dgm:presLayoutVars>
          <dgm:hierBranch val="init"/>
        </dgm:presLayoutVars>
      </dgm:prSet>
      <dgm:spPr/>
    </dgm:pt>
    <dgm:pt modelId="{F57EC394-3790-44EF-8DAE-1C3B360BEA44}" type="pres">
      <dgm:prSet presAssocID="{60B69F2F-3DDE-4B6B-96D2-A4F1A01BF42F}" presName="rootComposite1" presStyleCnt="0"/>
      <dgm:spPr/>
    </dgm:pt>
    <dgm:pt modelId="{267CDCDE-05C3-4E84-BD5C-A3C1952E2E98}" type="pres">
      <dgm:prSet presAssocID="{60B69F2F-3DDE-4B6B-96D2-A4F1A01BF42F}" presName="rootText1" presStyleLbl="node0" presStyleIdx="1" presStyleCnt="2">
        <dgm:presLayoutVars>
          <dgm:chPref val="3"/>
        </dgm:presLayoutVars>
      </dgm:prSet>
      <dgm:spPr/>
    </dgm:pt>
    <dgm:pt modelId="{263C038B-28CE-4C6D-96D2-698E52F38651}" type="pres">
      <dgm:prSet presAssocID="{60B69F2F-3DDE-4B6B-96D2-A4F1A01BF42F}" presName="rootConnector1" presStyleLbl="node1" presStyleIdx="0" presStyleCnt="0"/>
      <dgm:spPr/>
    </dgm:pt>
    <dgm:pt modelId="{27758280-B43D-498E-B1CC-FC5C41DBE1C9}" type="pres">
      <dgm:prSet presAssocID="{60B69F2F-3DDE-4B6B-96D2-A4F1A01BF42F}" presName="hierChild2" presStyleCnt="0"/>
      <dgm:spPr/>
    </dgm:pt>
    <dgm:pt modelId="{B31F10EC-BB45-4DB6-8B5E-4E48E8879C5B}" type="pres">
      <dgm:prSet presAssocID="{60B69F2F-3DDE-4B6B-96D2-A4F1A01BF42F}" presName="hierChild3" presStyleCnt="0"/>
      <dgm:spPr/>
    </dgm:pt>
  </dgm:ptLst>
  <dgm:cxnLst>
    <dgm:cxn modelId="{E3E56F08-C76B-4214-B750-3313D9230FF3}" type="presOf" srcId="{18FC0BCE-8295-4683-9A5C-783E98687ACD}" destId="{3464E9A3-E978-4BE3-812D-1B37172C5BB6}" srcOrd="0" destOrd="0" presId="urn:microsoft.com/office/officeart/2005/8/layout/orgChart1"/>
    <dgm:cxn modelId="{4847E10F-A13A-461D-9551-CFD6500ADBF3}" srcId="{05DFD407-C76E-4527-95B7-7E2B57C6AEB2}" destId="{DA36475E-0EBE-4492-A54F-299249E23001}" srcOrd="0" destOrd="0" parTransId="{6559F374-518E-4522-8F75-5DD4B4326C53}" sibTransId="{B8266E76-5052-4113-A858-EB819F9E52EB}"/>
    <dgm:cxn modelId="{10542D46-5E76-48B8-9D7D-75544E42C2B0}" type="presOf" srcId="{E28A42AA-70AF-4CEA-ADA5-2AE6A9880C14}" destId="{C64DC0D3-FE44-4FDD-B3B0-9DC3D3F112DB}" srcOrd="0" destOrd="0" presId="urn:microsoft.com/office/officeart/2005/8/layout/orgChart1"/>
    <dgm:cxn modelId="{C23E1369-7A0E-4EDA-B9B6-F2EAE41DD28B}" srcId="{DA36475E-0EBE-4492-A54F-299249E23001}" destId="{18FC0BCE-8295-4683-9A5C-783E98687ACD}" srcOrd="0" destOrd="0" parTransId="{E28A42AA-70AF-4CEA-ADA5-2AE6A9880C14}" sibTransId="{AB26D0CE-BC23-4259-B63A-DC86C8F3F8EE}"/>
    <dgm:cxn modelId="{E5C7F969-FDB4-4CFF-B783-CD7A333E053B}" srcId="{05DFD407-C76E-4527-95B7-7E2B57C6AEB2}" destId="{60B69F2F-3DDE-4B6B-96D2-A4F1A01BF42F}" srcOrd="1" destOrd="0" parTransId="{997D6708-C6F8-4C61-9A1B-51E3243D3599}" sibTransId="{3E8BEF54-7901-498A-BCE1-61F85358A25D}"/>
    <dgm:cxn modelId="{C492CA4B-A587-419D-A272-F4CBC3FC587D}" type="presOf" srcId="{60B69F2F-3DDE-4B6B-96D2-A4F1A01BF42F}" destId="{263C038B-28CE-4C6D-96D2-698E52F38651}" srcOrd="1" destOrd="0" presId="urn:microsoft.com/office/officeart/2005/8/layout/orgChart1"/>
    <dgm:cxn modelId="{DF003C59-C677-474E-B91B-A5187709934E}" type="presOf" srcId="{9F0AB9F0-F51E-4DC1-AAF8-9D21C65F4889}" destId="{4283B20A-E548-4A85-98F2-0C921EEAFF27}" srcOrd="1" destOrd="0" presId="urn:microsoft.com/office/officeart/2005/8/layout/orgChart1"/>
    <dgm:cxn modelId="{81851C89-6E5F-4484-9467-E6FD4796577E}" type="presOf" srcId="{DA36475E-0EBE-4492-A54F-299249E23001}" destId="{A28E6BF3-C693-4327-848F-28F43E8152C2}" srcOrd="0" destOrd="0" presId="urn:microsoft.com/office/officeart/2005/8/layout/orgChart1"/>
    <dgm:cxn modelId="{612F248B-08B6-4026-99FF-A6381D0A1363}" type="presOf" srcId="{9F0AB9F0-F51E-4DC1-AAF8-9D21C65F4889}" destId="{B035DAA4-EDD7-45E6-AB76-A3BE2E23053A}" srcOrd="0" destOrd="0" presId="urn:microsoft.com/office/officeart/2005/8/layout/orgChart1"/>
    <dgm:cxn modelId="{0E46B68B-4C89-4839-8AB4-2E125D65BF95}" type="presOf" srcId="{3F281495-A264-4D99-8CD4-48E09A5CE560}" destId="{40B79A49-0483-4FB9-9492-8BFEB7D4330F}" srcOrd="0" destOrd="0" presId="urn:microsoft.com/office/officeart/2005/8/layout/orgChart1"/>
    <dgm:cxn modelId="{BDE07792-DAB7-4373-8AF2-D02BECAA3895}" type="presOf" srcId="{05DFD407-C76E-4527-95B7-7E2B57C6AEB2}" destId="{8EAF0441-CDC0-43EB-A770-7B4819F02D63}" srcOrd="0" destOrd="0" presId="urn:microsoft.com/office/officeart/2005/8/layout/orgChart1"/>
    <dgm:cxn modelId="{114896AF-8606-4990-8629-58F0D5C00DB3}" srcId="{DA36475E-0EBE-4492-A54F-299249E23001}" destId="{9F0AB9F0-F51E-4DC1-AAF8-9D21C65F4889}" srcOrd="1" destOrd="0" parTransId="{3F281495-A264-4D99-8CD4-48E09A5CE560}" sibTransId="{4939A2D8-8C29-42F1-93C1-6A2A89565CC6}"/>
    <dgm:cxn modelId="{C1E577B0-9E5C-47DB-8219-F65DB1437385}" type="presOf" srcId="{18FC0BCE-8295-4683-9A5C-783E98687ACD}" destId="{46144709-28B2-46EA-A391-5BA2F6EBE950}" srcOrd="1" destOrd="0" presId="urn:microsoft.com/office/officeart/2005/8/layout/orgChart1"/>
    <dgm:cxn modelId="{675D03D7-5A15-4291-BAD4-E3465E7A9180}" type="presOf" srcId="{60B69F2F-3DDE-4B6B-96D2-A4F1A01BF42F}" destId="{267CDCDE-05C3-4E84-BD5C-A3C1952E2E98}" srcOrd="0" destOrd="0" presId="urn:microsoft.com/office/officeart/2005/8/layout/orgChart1"/>
    <dgm:cxn modelId="{2A16FDDE-C325-494F-BEAD-8669FC312225}" type="presOf" srcId="{DA36475E-0EBE-4492-A54F-299249E23001}" destId="{EE513F9D-0E96-40CF-BB06-5F615BB4209D}" srcOrd="1" destOrd="0" presId="urn:microsoft.com/office/officeart/2005/8/layout/orgChart1"/>
    <dgm:cxn modelId="{E6675861-7B0C-4578-8318-DC1F48602363}" type="presParOf" srcId="{8EAF0441-CDC0-43EB-A770-7B4819F02D63}" destId="{58A36E26-AE0E-43E8-B991-0B57756CBF93}" srcOrd="0" destOrd="0" presId="urn:microsoft.com/office/officeart/2005/8/layout/orgChart1"/>
    <dgm:cxn modelId="{E9FE1824-4B66-4508-946B-E32C62221F62}" type="presParOf" srcId="{58A36E26-AE0E-43E8-B991-0B57756CBF93}" destId="{10A353A2-4C20-428E-8422-F3018538A37B}" srcOrd="0" destOrd="0" presId="urn:microsoft.com/office/officeart/2005/8/layout/orgChart1"/>
    <dgm:cxn modelId="{1DB6B164-B59A-4E56-808D-5EC387E06F74}" type="presParOf" srcId="{10A353A2-4C20-428E-8422-F3018538A37B}" destId="{A28E6BF3-C693-4327-848F-28F43E8152C2}" srcOrd="0" destOrd="0" presId="urn:microsoft.com/office/officeart/2005/8/layout/orgChart1"/>
    <dgm:cxn modelId="{9F9307A0-07D1-4509-BDCB-D40C9144B04D}" type="presParOf" srcId="{10A353A2-4C20-428E-8422-F3018538A37B}" destId="{EE513F9D-0E96-40CF-BB06-5F615BB4209D}" srcOrd="1" destOrd="0" presId="urn:microsoft.com/office/officeart/2005/8/layout/orgChart1"/>
    <dgm:cxn modelId="{667731C2-5942-460A-AF28-ED488E22634F}" type="presParOf" srcId="{58A36E26-AE0E-43E8-B991-0B57756CBF93}" destId="{827CC3CB-4498-4AE4-BB36-42992EE9F102}" srcOrd="1" destOrd="0" presId="urn:microsoft.com/office/officeart/2005/8/layout/orgChart1"/>
    <dgm:cxn modelId="{35AC2E1F-B4EA-41A0-8A95-10E2A1DEC9D9}" type="presParOf" srcId="{827CC3CB-4498-4AE4-BB36-42992EE9F102}" destId="{C64DC0D3-FE44-4FDD-B3B0-9DC3D3F112DB}" srcOrd="0" destOrd="0" presId="urn:microsoft.com/office/officeart/2005/8/layout/orgChart1"/>
    <dgm:cxn modelId="{82F32F86-26ED-49F0-8A6A-606061B6B9B6}" type="presParOf" srcId="{827CC3CB-4498-4AE4-BB36-42992EE9F102}" destId="{D81DA305-3134-44C0-90E0-9A1BFDFD1509}" srcOrd="1" destOrd="0" presId="urn:microsoft.com/office/officeart/2005/8/layout/orgChart1"/>
    <dgm:cxn modelId="{B643327B-96FF-4065-BC43-BD4157F092AD}" type="presParOf" srcId="{D81DA305-3134-44C0-90E0-9A1BFDFD1509}" destId="{19AD6896-B605-4520-B285-97C017DF0F1B}" srcOrd="0" destOrd="0" presId="urn:microsoft.com/office/officeart/2005/8/layout/orgChart1"/>
    <dgm:cxn modelId="{BC08A85F-03DA-47AC-A2C8-434CB15CAAD9}" type="presParOf" srcId="{19AD6896-B605-4520-B285-97C017DF0F1B}" destId="{3464E9A3-E978-4BE3-812D-1B37172C5BB6}" srcOrd="0" destOrd="0" presId="urn:microsoft.com/office/officeart/2005/8/layout/orgChart1"/>
    <dgm:cxn modelId="{89A7A69F-26D0-41B0-932B-76149D45C357}" type="presParOf" srcId="{19AD6896-B605-4520-B285-97C017DF0F1B}" destId="{46144709-28B2-46EA-A391-5BA2F6EBE950}" srcOrd="1" destOrd="0" presId="urn:microsoft.com/office/officeart/2005/8/layout/orgChart1"/>
    <dgm:cxn modelId="{547F1F42-3D2A-4527-88DB-9756369D6CF7}" type="presParOf" srcId="{D81DA305-3134-44C0-90E0-9A1BFDFD1509}" destId="{B04D105B-AB95-4188-8FB0-7F58CE0AC362}" srcOrd="1" destOrd="0" presId="urn:microsoft.com/office/officeart/2005/8/layout/orgChart1"/>
    <dgm:cxn modelId="{6B4F404B-3B86-4AE4-9ADA-ECBE91FAACAC}" type="presParOf" srcId="{D81DA305-3134-44C0-90E0-9A1BFDFD1509}" destId="{A30191AD-0992-4256-99F9-0189B79DD0E5}" srcOrd="2" destOrd="0" presId="urn:microsoft.com/office/officeart/2005/8/layout/orgChart1"/>
    <dgm:cxn modelId="{1A34B385-7C82-4C13-8FEF-9D92FCEDC39D}" type="presParOf" srcId="{827CC3CB-4498-4AE4-BB36-42992EE9F102}" destId="{40B79A49-0483-4FB9-9492-8BFEB7D4330F}" srcOrd="2" destOrd="0" presId="urn:microsoft.com/office/officeart/2005/8/layout/orgChart1"/>
    <dgm:cxn modelId="{F8EAFD3E-83F4-4FC2-8316-C527BE1F9499}" type="presParOf" srcId="{827CC3CB-4498-4AE4-BB36-42992EE9F102}" destId="{5BD67E91-611B-4C78-BEC7-C2F436735502}" srcOrd="3" destOrd="0" presId="urn:microsoft.com/office/officeart/2005/8/layout/orgChart1"/>
    <dgm:cxn modelId="{A5D01984-CF28-4E28-8B41-6218AEAB9190}" type="presParOf" srcId="{5BD67E91-611B-4C78-BEC7-C2F436735502}" destId="{5FE50C72-F4CD-46F3-8D1F-8BC6FCA22C02}" srcOrd="0" destOrd="0" presId="urn:microsoft.com/office/officeart/2005/8/layout/orgChart1"/>
    <dgm:cxn modelId="{54B2D0DE-949C-4028-9D1E-DBD10FB59E74}" type="presParOf" srcId="{5FE50C72-F4CD-46F3-8D1F-8BC6FCA22C02}" destId="{B035DAA4-EDD7-45E6-AB76-A3BE2E23053A}" srcOrd="0" destOrd="0" presId="urn:microsoft.com/office/officeart/2005/8/layout/orgChart1"/>
    <dgm:cxn modelId="{8EAB2C28-9634-4B4E-A1B2-9DE455254B27}" type="presParOf" srcId="{5FE50C72-F4CD-46F3-8D1F-8BC6FCA22C02}" destId="{4283B20A-E548-4A85-98F2-0C921EEAFF27}" srcOrd="1" destOrd="0" presId="urn:microsoft.com/office/officeart/2005/8/layout/orgChart1"/>
    <dgm:cxn modelId="{24DD33B9-493F-4F2E-84D5-E44ADD2465F8}" type="presParOf" srcId="{5BD67E91-611B-4C78-BEC7-C2F436735502}" destId="{AB45EF2E-D498-4E64-BE3C-FFF33C6004C5}" srcOrd="1" destOrd="0" presId="urn:microsoft.com/office/officeart/2005/8/layout/orgChart1"/>
    <dgm:cxn modelId="{565E9FDA-06C0-4B43-A316-C0B151511DA1}" type="presParOf" srcId="{5BD67E91-611B-4C78-BEC7-C2F436735502}" destId="{BEECA819-B84D-4505-80EC-CF03D86284D4}" srcOrd="2" destOrd="0" presId="urn:microsoft.com/office/officeart/2005/8/layout/orgChart1"/>
    <dgm:cxn modelId="{C33D910F-80CE-45AB-B0F2-DDDF60CC3FE6}" type="presParOf" srcId="{58A36E26-AE0E-43E8-B991-0B57756CBF93}" destId="{EBD4732B-6ADA-44A5-9BEA-0CC29B677F8B}" srcOrd="2" destOrd="0" presId="urn:microsoft.com/office/officeart/2005/8/layout/orgChart1"/>
    <dgm:cxn modelId="{98A99E10-E062-4B3B-AD19-AEAE587D7066}" type="presParOf" srcId="{8EAF0441-CDC0-43EB-A770-7B4819F02D63}" destId="{E76B9512-EC08-411B-9920-3924146648C8}" srcOrd="1" destOrd="0" presId="urn:microsoft.com/office/officeart/2005/8/layout/orgChart1"/>
    <dgm:cxn modelId="{48E2014B-CD3D-499A-966C-FC62F63ABBFF}" type="presParOf" srcId="{E76B9512-EC08-411B-9920-3924146648C8}" destId="{F57EC394-3790-44EF-8DAE-1C3B360BEA44}" srcOrd="0" destOrd="0" presId="urn:microsoft.com/office/officeart/2005/8/layout/orgChart1"/>
    <dgm:cxn modelId="{8A9F50AC-CB87-4394-B750-E8ED64F57E63}" type="presParOf" srcId="{F57EC394-3790-44EF-8DAE-1C3B360BEA44}" destId="{267CDCDE-05C3-4E84-BD5C-A3C1952E2E98}" srcOrd="0" destOrd="0" presId="urn:microsoft.com/office/officeart/2005/8/layout/orgChart1"/>
    <dgm:cxn modelId="{60F5FC55-4F58-45C7-8CEA-8C7B23D76EBD}" type="presParOf" srcId="{F57EC394-3790-44EF-8DAE-1C3B360BEA44}" destId="{263C038B-28CE-4C6D-96D2-698E52F38651}" srcOrd="1" destOrd="0" presId="urn:microsoft.com/office/officeart/2005/8/layout/orgChart1"/>
    <dgm:cxn modelId="{573C8D3D-C85D-4711-BBB9-EEF700AC2F58}" type="presParOf" srcId="{E76B9512-EC08-411B-9920-3924146648C8}" destId="{27758280-B43D-498E-B1CC-FC5C41DBE1C9}" srcOrd="1" destOrd="0" presId="urn:microsoft.com/office/officeart/2005/8/layout/orgChart1"/>
    <dgm:cxn modelId="{94D53BB4-CF01-4EEF-A6E8-82E4A81D9836}" type="presParOf" srcId="{E76B9512-EC08-411B-9920-3924146648C8}" destId="{B31F10EC-BB45-4DB6-8B5E-4E48E8879C5B}"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82A8916-F6A7-4D49-9503-FD5F6D5E26CD}" type="doc">
      <dgm:prSet loTypeId="urn:microsoft.com/office/officeart/2018/5/layout/IconCircleLabelList" loCatId="icon" qsTypeId="urn:microsoft.com/office/officeart/2005/8/quickstyle/3d2" qsCatId="3D" csTypeId="urn:microsoft.com/office/officeart/2005/8/colors/accent1_2" csCatId="accent1" phldr="1"/>
      <dgm:spPr/>
      <dgm:t>
        <a:bodyPr/>
        <a:lstStyle/>
        <a:p>
          <a:endParaRPr lang="en-US"/>
        </a:p>
      </dgm:t>
    </dgm:pt>
    <dgm:pt modelId="{07E7C72D-1E97-43F2-A3F6-08624A25269F}">
      <dgm:prSet/>
      <dgm:spPr/>
      <dgm:t>
        <a:bodyPr/>
        <a:lstStyle/>
        <a:p>
          <a:pPr>
            <a:lnSpc>
              <a:spcPct val="100000"/>
            </a:lnSpc>
            <a:defRPr cap="all"/>
          </a:pPr>
          <a:r>
            <a:rPr lang="en-US" cap="none" dirty="0">
              <a:latin typeface="Bell MT" panose="02020503060305020303" pitchFamily="18" charset="0"/>
            </a:rPr>
            <a:t>Delivery and support of complete system. </a:t>
          </a:r>
        </a:p>
      </dgm:t>
    </dgm:pt>
    <dgm:pt modelId="{9A631656-7259-4C56-813F-92E38CA675D3}" type="parTrans" cxnId="{EB6F8DF2-B074-4538-9CEF-1AB047A055CF}">
      <dgm:prSet/>
      <dgm:spPr/>
      <dgm:t>
        <a:bodyPr/>
        <a:lstStyle/>
        <a:p>
          <a:endParaRPr lang="en-US"/>
        </a:p>
      </dgm:t>
    </dgm:pt>
    <dgm:pt modelId="{713CADCB-DCA5-4462-A849-D96BA2AFAA7C}" type="sibTrans" cxnId="{EB6F8DF2-B074-4538-9CEF-1AB047A055CF}">
      <dgm:prSet/>
      <dgm:spPr/>
      <dgm:t>
        <a:bodyPr/>
        <a:lstStyle/>
        <a:p>
          <a:endParaRPr lang="en-US"/>
        </a:p>
      </dgm:t>
    </dgm:pt>
    <dgm:pt modelId="{FD692580-F426-4073-A3C2-968F223B9970}">
      <dgm:prSet/>
      <dgm:spPr/>
      <dgm:t>
        <a:bodyPr/>
        <a:lstStyle/>
        <a:p>
          <a:pPr>
            <a:lnSpc>
              <a:spcPct val="100000"/>
            </a:lnSpc>
            <a:defRPr cap="all"/>
          </a:pPr>
          <a:r>
            <a:rPr lang="en-US" cap="none" dirty="0">
              <a:latin typeface="Bell MT" panose="02020503060305020303" pitchFamily="18" charset="0"/>
            </a:rPr>
            <a:t>System installation and maintenance. </a:t>
          </a:r>
        </a:p>
      </dgm:t>
    </dgm:pt>
    <dgm:pt modelId="{7D98D3DB-CEEE-4BC9-B950-A3C15E9E718B}" type="parTrans" cxnId="{F38B2187-ADEC-4014-9CC0-927E11105255}">
      <dgm:prSet/>
      <dgm:spPr/>
      <dgm:t>
        <a:bodyPr/>
        <a:lstStyle/>
        <a:p>
          <a:endParaRPr lang="en-US"/>
        </a:p>
      </dgm:t>
    </dgm:pt>
    <dgm:pt modelId="{3FFC5A76-0A2D-487B-96E0-75D9CF5F0B9D}" type="sibTrans" cxnId="{F38B2187-ADEC-4014-9CC0-927E11105255}">
      <dgm:prSet/>
      <dgm:spPr/>
      <dgm:t>
        <a:bodyPr/>
        <a:lstStyle/>
        <a:p>
          <a:endParaRPr lang="en-US"/>
        </a:p>
      </dgm:t>
    </dgm:pt>
    <dgm:pt modelId="{6CAF2ABE-DD36-46AB-9E17-CF668E6C30AD}" type="pres">
      <dgm:prSet presAssocID="{582A8916-F6A7-4D49-9503-FD5F6D5E26CD}" presName="root" presStyleCnt="0">
        <dgm:presLayoutVars>
          <dgm:dir/>
          <dgm:resizeHandles val="exact"/>
        </dgm:presLayoutVars>
      </dgm:prSet>
      <dgm:spPr/>
    </dgm:pt>
    <dgm:pt modelId="{100692BB-439A-408B-A50B-CB34D40DD9DB}" type="pres">
      <dgm:prSet presAssocID="{07E7C72D-1E97-43F2-A3F6-08624A25269F}" presName="compNode" presStyleCnt="0"/>
      <dgm:spPr/>
    </dgm:pt>
    <dgm:pt modelId="{50B426D4-0587-4416-88FD-8C164CD50CD3}" type="pres">
      <dgm:prSet presAssocID="{07E7C72D-1E97-43F2-A3F6-08624A25269F}" presName="iconBgRect" presStyleLbl="bgShp" presStyleIdx="0" presStyleCnt="2"/>
      <dgm:spPr/>
    </dgm:pt>
    <dgm:pt modelId="{52B1AE13-96EE-4301-871B-051AAE195724}" type="pres">
      <dgm:prSet presAssocID="{07E7C72D-1E97-43F2-A3F6-08624A25269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ruck"/>
        </a:ext>
      </dgm:extLst>
    </dgm:pt>
    <dgm:pt modelId="{D5C31942-2EE5-4D4F-B219-BDCEA2CA4B6C}" type="pres">
      <dgm:prSet presAssocID="{07E7C72D-1E97-43F2-A3F6-08624A25269F}" presName="spaceRect" presStyleCnt="0"/>
      <dgm:spPr/>
    </dgm:pt>
    <dgm:pt modelId="{39CECC85-72EA-4AC5-80E1-C6C6192BFDE8}" type="pres">
      <dgm:prSet presAssocID="{07E7C72D-1E97-43F2-A3F6-08624A25269F}" presName="textRect" presStyleLbl="revTx" presStyleIdx="0" presStyleCnt="2">
        <dgm:presLayoutVars>
          <dgm:chMax val="1"/>
          <dgm:chPref val="1"/>
        </dgm:presLayoutVars>
      </dgm:prSet>
      <dgm:spPr/>
    </dgm:pt>
    <dgm:pt modelId="{FA1EBAE0-03E4-4B93-AEE5-26ACC343BC9C}" type="pres">
      <dgm:prSet presAssocID="{713CADCB-DCA5-4462-A849-D96BA2AFAA7C}" presName="sibTrans" presStyleCnt="0"/>
      <dgm:spPr/>
    </dgm:pt>
    <dgm:pt modelId="{D5793185-C0AF-4275-A78A-E164177B0124}" type="pres">
      <dgm:prSet presAssocID="{FD692580-F426-4073-A3C2-968F223B9970}" presName="compNode" presStyleCnt="0"/>
      <dgm:spPr/>
    </dgm:pt>
    <dgm:pt modelId="{7CA7AEEE-9E57-487C-99AA-24610A18EED0}" type="pres">
      <dgm:prSet presAssocID="{FD692580-F426-4073-A3C2-968F223B9970}" presName="iconBgRect" presStyleLbl="bgShp" presStyleIdx="1" presStyleCnt="2"/>
      <dgm:spPr/>
    </dgm:pt>
    <dgm:pt modelId="{3B326237-8C25-4ACB-8212-1D828F1A06C3}" type="pres">
      <dgm:prSet presAssocID="{FD692580-F426-4073-A3C2-968F223B997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lectrician"/>
        </a:ext>
      </dgm:extLst>
    </dgm:pt>
    <dgm:pt modelId="{1C6D2ACD-F9E8-4C96-B068-D7364CAEE2DA}" type="pres">
      <dgm:prSet presAssocID="{FD692580-F426-4073-A3C2-968F223B9970}" presName="spaceRect" presStyleCnt="0"/>
      <dgm:spPr/>
    </dgm:pt>
    <dgm:pt modelId="{172B0573-5324-44CA-8B7B-8F1E04462089}" type="pres">
      <dgm:prSet presAssocID="{FD692580-F426-4073-A3C2-968F223B9970}" presName="textRect" presStyleLbl="revTx" presStyleIdx="1" presStyleCnt="2">
        <dgm:presLayoutVars>
          <dgm:chMax val="1"/>
          <dgm:chPref val="1"/>
        </dgm:presLayoutVars>
      </dgm:prSet>
      <dgm:spPr/>
    </dgm:pt>
  </dgm:ptLst>
  <dgm:cxnLst>
    <dgm:cxn modelId="{F38B2187-ADEC-4014-9CC0-927E11105255}" srcId="{582A8916-F6A7-4D49-9503-FD5F6D5E26CD}" destId="{FD692580-F426-4073-A3C2-968F223B9970}" srcOrd="1" destOrd="0" parTransId="{7D98D3DB-CEEE-4BC9-B950-A3C15E9E718B}" sibTransId="{3FFC5A76-0A2D-487B-96E0-75D9CF5F0B9D}"/>
    <dgm:cxn modelId="{A2F9F88C-DD70-4A64-8B73-CDA85F4C616A}" type="presOf" srcId="{FD692580-F426-4073-A3C2-968F223B9970}" destId="{172B0573-5324-44CA-8B7B-8F1E04462089}" srcOrd="0" destOrd="0" presId="urn:microsoft.com/office/officeart/2018/5/layout/IconCircleLabelList"/>
    <dgm:cxn modelId="{1398B78F-E484-4469-AD1A-D41A2CB1BD96}" type="presOf" srcId="{07E7C72D-1E97-43F2-A3F6-08624A25269F}" destId="{39CECC85-72EA-4AC5-80E1-C6C6192BFDE8}" srcOrd="0" destOrd="0" presId="urn:microsoft.com/office/officeart/2018/5/layout/IconCircleLabelList"/>
    <dgm:cxn modelId="{FA3B7BA4-EFB2-4686-89A5-554B4CCA5008}" type="presOf" srcId="{582A8916-F6A7-4D49-9503-FD5F6D5E26CD}" destId="{6CAF2ABE-DD36-46AB-9E17-CF668E6C30AD}" srcOrd="0" destOrd="0" presId="urn:microsoft.com/office/officeart/2018/5/layout/IconCircleLabelList"/>
    <dgm:cxn modelId="{EB6F8DF2-B074-4538-9CEF-1AB047A055CF}" srcId="{582A8916-F6A7-4D49-9503-FD5F6D5E26CD}" destId="{07E7C72D-1E97-43F2-A3F6-08624A25269F}" srcOrd="0" destOrd="0" parTransId="{9A631656-7259-4C56-813F-92E38CA675D3}" sibTransId="{713CADCB-DCA5-4462-A849-D96BA2AFAA7C}"/>
    <dgm:cxn modelId="{902A8699-ED25-404D-BEC0-7F61AEFA44F5}" type="presParOf" srcId="{6CAF2ABE-DD36-46AB-9E17-CF668E6C30AD}" destId="{100692BB-439A-408B-A50B-CB34D40DD9DB}" srcOrd="0" destOrd="0" presId="urn:microsoft.com/office/officeart/2018/5/layout/IconCircleLabelList"/>
    <dgm:cxn modelId="{44DE6798-D26B-49C3-8982-5D5C002BDD09}" type="presParOf" srcId="{100692BB-439A-408B-A50B-CB34D40DD9DB}" destId="{50B426D4-0587-4416-88FD-8C164CD50CD3}" srcOrd="0" destOrd="0" presId="urn:microsoft.com/office/officeart/2018/5/layout/IconCircleLabelList"/>
    <dgm:cxn modelId="{28263585-30AB-41DD-A64D-DF270F79D8FE}" type="presParOf" srcId="{100692BB-439A-408B-A50B-CB34D40DD9DB}" destId="{52B1AE13-96EE-4301-871B-051AAE195724}" srcOrd="1" destOrd="0" presId="urn:microsoft.com/office/officeart/2018/5/layout/IconCircleLabelList"/>
    <dgm:cxn modelId="{54EA40CA-FF70-4069-9B4C-D7DCC0C6CD91}" type="presParOf" srcId="{100692BB-439A-408B-A50B-CB34D40DD9DB}" destId="{D5C31942-2EE5-4D4F-B219-BDCEA2CA4B6C}" srcOrd="2" destOrd="0" presId="urn:microsoft.com/office/officeart/2018/5/layout/IconCircleLabelList"/>
    <dgm:cxn modelId="{B1942AF8-D305-4AB7-B4B2-D184FA26A64F}" type="presParOf" srcId="{100692BB-439A-408B-A50B-CB34D40DD9DB}" destId="{39CECC85-72EA-4AC5-80E1-C6C6192BFDE8}" srcOrd="3" destOrd="0" presId="urn:microsoft.com/office/officeart/2018/5/layout/IconCircleLabelList"/>
    <dgm:cxn modelId="{DAB56170-F877-496E-8879-930D033103BD}" type="presParOf" srcId="{6CAF2ABE-DD36-46AB-9E17-CF668E6C30AD}" destId="{FA1EBAE0-03E4-4B93-AEE5-26ACC343BC9C}" srcOrd="1" destOrd="0" presId="urn:microsoft.com/office/officeart/2018/5/layout/IconCircleLabelList"/>
    <dgm:cxn modelId="{4AB2D7BD-614C-4D0A-BF4F-539E6107E4A8}" type="presParOf" srcId="{6CAF2ABE-DD36-46AB-9E17-CF668E6C30AD}" destId="{D5793185-C0AF-4275-A78A-E164177B0124}" srcOrd="2" destOrd="0" presId="urn:microsoft.com/office/officeart/2018/5/layout/IconCircleLabelList"/>
    <dgm:cxn modelId="{C66F54B4-4121-48B2-817B-1AB1E89FD45C}" type="presParOf" srcId="{D5793185-C0AF-4275-A78A-E164177B0124}" destId="{7CA7AEEE-9E57-487C-99AA-24610A18EED0}" srcOrd="0" destOrd="0" presId="urn:microsoft.com/office/officeart/2018/5/layout/IconCircleLabelList"/>
    <dgm:cxn modelId="{B6C1D8A2-E308-4437-8859-69EE796ECB33}" type="presParOf" srcId="{D5793185-C0AF-4275-A78A-E164177B0124}" destId="{3B326237-8C25-4ACB-8212-1D828F1A06C3}" srcOrd="1" destOrd="0" presId="urn:microsoft.com/office/officeart/2018/5/layout/IconCircleLabelList"/>
    <dgm:cxn modelId="{CA5D8747-42A5-401D-A455-1DE88B30EA0A}" type="presParOf" srcId="{D5793185-C0AF-4275-A78A-E164177B0124}" destId="{1C6D2ACD-F9E8-4C96-B068-D7364CAEE2DA}" srcOrd="2" destOrd="0" presId="urn:microsoft.com/office/officeart/2018/5/layout/IconCircleLabelList"/>
    <dgm:cxn modelId="{92DAED66-9FCD-41E1-8829-99F67F30B897}" type="presParOf" srcId="{D5793185-C0AF-4275-A78A-E164177B0124}" destId="{172B0573-5324-44CA-8B7B-8F1E04462089}"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819D422-0E3C-4173-91F5-00FAB5287D44}" type="doc">
      <dgm:prSet loTypeId="urn:microsoft.com/office/officeart/2005/8/layout/cycle3" loCatId="cycle" qsTypeId="urn:microsoft.com/office/officeart/2005/8/quickstyle/simple1" qsCatId="simple" csTypeId="urn:microsoft.com/office/officeart/2005/8/colors/accent1_1" csCatId="accent1"/>
      <dgm:spPr/>
      <dgm:t>
        <a:bodyPr/>
        <a:lstStyle/>
        <a:p>
          <a:endParaRPr lang="en-US"/>
        </a:p>
      </dgm:t>
    </dgm:pt>
    <dgm:pt modelId="{366ED490-0B66-4DF5-A47D-BDB126203C6D}">
      <dgm:prSet/>
      <dgm:spPr/>
      <dgm:t>
        <a:bodyPr/>
        <a:lstStyle/>
        <a:p>
          <a:r>
            <a:rPr lang="en-US" b="0" i="0" dirty="0"/>
            <a:t>Requirement gathering and analysis</a:t>
          </a:r>
          <a:endParaRPr lang="en-US" dirty="0"/>
        </a:p>
      </dgm:t>
    </dgm:pt>
    <dgm:pt modelId="{60994E0D-640C-441E-B935-9754177F04D5}" type="parTrans" cxnId="{74797420-D45C-4C06-BF6D-F64613FAE4E1}">
      <dgm:prSet/>
      <dgm:spPr/>
      <dgm:t>
        <a:bodyPr/>
        <a:lstStyle/>
        <a:p>
          <a:endParaRPr lang="en-US"/>
        </a:p>
      </dgm:t>
    </dgm:pt>
    <dgm:pt modelId="{BA1E1178-6291-47BB-8967-F9AB4CFDF8AB}" type="sibTrans" cxnId="{74797420-D45C-4C06-BF6D-F64613FAE4E1}">
      <dgm:prSet/>
      <dgm:spPr/>
      <dgm:t>
        <a:bodyPr/>
        <a:lstStyle/>
        <a:p>
          <a:endParaRPr lang="en-US"/>
        </a:p>
      </dgm:t>
    </dgm:pt>
    <dgm:pt modelId="{5EE28D19-4F1A-4B1D-A57C-9DFB394D0C3F}">
      <dgm:prSet/>
      <dgm:spPr/>
      <dgm:t>
        <a:bodyPr/>
        <a:lstStyle/>
        <a:p>
          <a:r>
            <a:rPr lang="en-US" b="0" i="0"/>
            <a:t>Design</a:t>
          </a:r>
          <a:endParaRPr lang="en-US"/>
        </a:p>
      </dgm:t>
    </dgm:pt>
    <dgm:pt modelId="{A41B22C7-AA38-47F1-8028-C1C48EC7E032}" type="parTrans" cxnId="{54278478-07DD-4350-86D0-9D3AF2167FEC}">
      <dgm:prSet/>
      <dgm:spPr/>
      <dgm:t>
        <a:bodyPr/>
        <a:lstStyle/>
        <a:p>
          <a:endParaRPr lang="en-US"/>
        </a:p>
      </dgm:t>
    </dgm:pt>
    <dgm:pt modelId="{67D3F863-CDFC-4F69-AEFF-4BB0D198FAB2}" type="sibTrans" cxnId="{54278478-07DD-4350-86D0-9D3AF2167FEC}">
      <dgm:prSet/>
      <dgm:spPr/>
      <dgm:t>
        <a:bodyPr/>
        <a:lstStyle/>
        <a:p>
          <a:endParaRPr lang="en-US"/>
        </a:p>
      </dgm:t>
    </dgm:pt>
    <dgm:pt modelId="{13CBB0DE-C0C2-4695-A04F-5F4529407672}">
      <dgm:prSet/>
      <dgm:spPr/>
      <dgm:t>
        <a:bodyPr/>
        <a:lstStyle/>
        <a:p>
          <a:r>
            <a:rPr lang="en-US" b="0" i="0" dirty="0"/>
            <a:t>Implementation or coding</a:t>
          </a:r>
          <a:endParaRPr lang="en-US" dirty="0"/>
        </a:p>
      </dgm:t>
    </dgm:pt>
    <dgm:pt modelId="{B3FCE73D-718C-4BBC-961D-9F937212D975}" type="parTrans" cxnId="{7E44DA72-E9A4-4546-9490-CA1A3429E68B}">
      <dgm:prSet/>
      <dgm:spPr/>
      <dgm:t>
        <a:bodyPr/>
        <a:lstStyle/>
        <a:p>
          <a:endParaRPr lang="en-US"/>
        </a:p>
      </dgm:t>
    </dgm:pt>
    <dgm:pt modelId="{9066B22A-F1F7-42A1-B953-9F77B506A64A}" type="sibTrans" cxnId="{7E44DA72-E9A4-4546-9490-CA1A3429E68B}">
      <dgm:prSet/>
      <dgm:spPr/>
      <dgm:t>
        <a:bodyPr/>
        <a:lstStyle/>
        <a:p>
          <a:endParaRPr lang="en-US"/>
        </a:p>
      </dgm:t>
    </dgm:pt>
    <dgm:pt modelId="{761688B4-1162-4056-9AA4-3B069E6A5D09}">
      <dgm:prSet/>
      <dgm:spPr/>
      <dgm:t>
        <a:bodyPr/>
        <a:lstStyle/>
        <a:p>
          <a:r>
            <a:rPr lang="en-US" b="0" i="0"/>
            <a:t>Testing</a:t>
          </a:r>
          <a:endParaRPr lang="en-US"/>
        </a:p>
      </dgm:t>
    </dgm:pt>
    <dgm:pt modelId="{F325F2E8-87FA-4B25-87CD-7352753D66C6}" type="parTrans" cxnId="{03DE009F-8CF6-47C7-91CC-2A203A85CAD8}">
      <dgm:prSet/>
      <dgm:spPr/>
      <dgm:t>
        <a:bodyPr/>
        <a:lstStyle/>
        <a:p>
          <a:endParaRPr lang="en-US"/>
        </a:p>
      </dgm:t>
    </dgm:pt>
    <dgm:pt modelId="{FAF34E3E-6272-4335-BE85-3889D0B1446B}" type="sibTrans" cxnId="{03DE009F-8CF6-47C7-91CC-2A203A85CAD8}">
      <dgm:prSet/>
      <dgm:spPr/>
      <dgm:t>
        <a:bodyPr/>
        <a:lstStyle/>
        <a:p>
          <a:endParaRPr lang="en-US"/>
        </a:p>
      </dgm:t>
    </dgm:pt>
    <dgm:pt modelId="{D32CBA2F-3476-4D0C-B59F-FF25CC634D90}">
      <dgm:prSet/>
      <dgm:spPr/>
      <dgm:t>
        <a:bodyPr/>
        <a:lstStyle/>
        <a:p>
          <a:r>
            <a:rPr lang="en-US" b="0" i="0"/>
            <a:t>Deployment</a:t>
          </a:r>
          <a:endParaRPr lang="en-US"/>
        </a:p>
      </dgm:t>
    </dgm:pt>
    <dgm:pt modelId="{5847A3E2-2533-4FA5-A173-2C830507CFF7}" type="parTrans" cxnId="{BA56BEFF-663B-4DF5-9051-AF42D6CBC55C}">
      <dgm:prSet/>
      <dgm:spPr/>
      <dgm:t>
        <a:bodyPr/>
        <a:lstStyle/>
        <a:p>
          <a:endParaRPr lang="en-US"/>
        </a:p>
      </dgm:t>
    </dgm:pt>
    <dgm:pt modelId="{404B14CD-163F-4F5C-BB98-7AA960582379}" type="sibTrans" cxnId="{BA56BEFF-663B-4DF5-9051-AF42D6CBC55C}">
      <dgm:prSet/>
      <dgm:spPr/>
      <dgm:t>
        <a:bodyPr/>
        <a:lstStyle/>
        <a:p>
          <a:endParaRPr lang="en-US"/>
        </a:p>
      </dgm:t>
    </dgm:pt>
    <dgm:pt modelId="{0C11AEA4-2E2E-46CE-A930-68CEF8ECE5CF}">
      <dgm:prSet/>
      <dgm:spPr/>
      <dgm:t>
        <a:bodyPr/>
        <a:lstStyle/>
        <a:p>
          <a:r>
            <a:rPr lang="en-US" b="0" i="0"/>
            <a:t>Maintenance</a:t>
          </a:r>
          <a:endParaRPr lang="en-US"/>
        </a:p>
      </dgm:t>
    </dgm:pt>
    <dgm:pt modelId="{2BAEF036-8DD2-49A6-8633-291202D3D3A3}" type="parTrans" cxnId="{DD207BF9-DAF9-486A-BEA5-F1258F9CC9D7}">
      <dgm:prSet/>
      <dgm:spPr/>
      <dgm:t>
        <a:bodyPr/>
        <a:lstStyle/>
        <a:p>
          <a:endParaRPr lang="en-US"/>
        </a:p>
      </dgm:t>
    </dgm:pt>
    <dgm:pt modelId="{3B02F3EA-D6AD-4AD7-AC45-A568161147DD}" type="sibTrans" cxnId="{DD207BF9-DAF9-486A-BEA5-F1258F9CC9D7}">
      <dgm:prSet/>
      <dgm:spPr/>
      <dgm:t>
        <a:bodyPr/>
        <a:lstStyle/>
        <a:p>
          <a:endParaRPr lang="en-US"/>
        </a:p>
      </dgm:t>
    </dgm:pt>
    <dgm:pt modelId="{9C7946BE-A743-41A3-ACF4-530D6A7F10E3}" type="pres">
      <dgm:prSet presAssocID="{5819D422-0E3C-4173-91F5-00FAB5287D44}" presName="Name0" presStyleCnt="0">
        <dgm:presLayoutVars>
          <dgm:dir/>
          <dgm:resizeHandles val="exact"/>
        </dgm:presLayoutVars>
      </dgm:prSet>
      <dgm:spPr/>
    </dgm:pt>
    <dgm:pt modelId="{679BD013-0A8A-43BC-834F-003F94C60E30}" type="pres">
      <dgm:prSet presAssocID="{5819D422-0E3C-4173-91F5-00FAB5287D44}" presName="cycle" presStyleCnt="0"/>
      <dgm:spPr/>
    </dgm:pt>
    <dgm:pt modelId="{0DAF7310-D035-47D0-8BDC-92DD6A3AF77C}" type="pres">
      <dgm:prSet presAssocID="{366ED490-0B66-4DF5-A47D-BDB126203C6D}" presName="nodeFirstNode" presStyleLbl="node1" presStyleIdx="0" presStyleCnt="6">
        <dgm:presLayoutVars>
          <dgm:bulletEnabled val="1"/>
        </dgm:presLayoutVars>
      </dgm:prSet>
      <dgm:spPr/>
    </dgm:pt>
    <dgm:pt modelId="{CC2EDF9C-F4AC-42F7-8E59-18AA4F8E4B30}" type="pres">
      <dgm:prSet presAssocID="{BA1E1178-6291-47BB-8967-F9AB4CFDF8AB}" presName="sibTransFirstNode" presStyleLbl="bgShp" presStyleIdx="0" presStyleCnt="1"/>
      <dgm:spPr/>
    </dgm:pt>
    <dgm:pt modelId="{4A9D7C05-132D-4FE7-81E3-ECB2EB980B89}" type="pres">
      <dgm:prSet presAssocID="{5EE28D19-4F1A-4B1D-A57C-9DFB394D0C3F}" presName="nodeFollowingNodes" presStyleLbl="node1" presStyleIdx="1" presStyleCnt="6">
        <dgm:presLayoutVars>
          <dgm:bulletEnabled val="1"/>
        </dgm:presLayoutVars>
      </dgm:prSet>
      <dgm:spPr/>
    </dgm:pt>
    <dgm:pt modelId="{10598C06-6F95-416E-A4D4-831FA1A9B674}" type="pres">
      <dgm:prSet presAssocID="{13CBB0DE-C0C2-4695-A04F-5F4529407672}" presName="nodeFollowingNodes" presStyleLbl="node1" presStyleIdx="2" presStyleCnt="6">
        <dgm:presLayoutVars>
          <dgm:bulletEnabled val="1"/>
        </dgm:presLayoutVars>
      </dgm:prSet>
      <dgm:spPr/>
    </dgm:pt>
    <dgm:pt modelId="{78DC314C-AA12-4C9C-B0B0-A2D15157FD24}" type="pres">
      <dgm:prSet presAssocID="{761688B4-1162-4056-9AA4-3B069E6A5D09}" presName="nodeFollowingNodes" presStyleLbl="node1" presStyleIdx="3" presStyleCnt="6">
        <dgm:presLayoutVars>
          <dgm:bulletEnabled val="1"/>
        </dgm:presLayoutVars>
      </dgm:prSet>
      <dgm:spPr/>
    </dgm:pt>
    <dgm:pt modelId="{79F0CA3A-9D71-4386-AB69-BAB8858A4ABD}" type="pres">
      <dgm:prSet presAssocID="{D32CBA2F-3476-4D0C-B59F-FF25CC634D90}" presName="nodeFollowingNodes" presStyleLbl="node1" presStyleIdx="4" presStyleCnt="6">
        <dgm:presLayoutVars>
          <dgm:bulletEnabled val="1"/>
        </dgm:presLayoutVars>
      </dgm:prSet>
      <dgm:spPr/>
    </dgm:pt>
    <dgm:pt modelId="{253C93D4-A0FF-4099-B682-7485A1F9120B}" type="pres">
      <dgm:prSet presAssocID="{0C11AEA4-2E2E-46CE-A930-68CEF8ECE5CF}" presName="nodeFollowingNodes" presStyleLbl="node1" presStyleIdx="5" presStyleCnt="6">
        <dgm:presLayoutVars>
          <dgm:bulletEnabled val="1"/>
        </dgm:presLayoutVars>
      </dgm:prSet>
      <dgm:spPr/>
    </dgm:pt>
  </dgm:ptLst>
  <dgm:cxnLst>
    <dgm:cxn modelId="{74797420-D45C-4C06-BF6D-F64613FAE4E1}" srcId="{5819D422-0E3C-4173-91F5-00FAB5287D44}" destId="{366ED490-0B66-4DF5-A47D-BDB126203C6D}" srcOrd="0" destOrd="0" parTransId="{60994E0D-640C-441E-B935-9754177F04D5}" sibTransId="{BA1E1178-6291-47BB-8967-F9AB4CFDF8AB}"/>
    <dgm:cxn modelId="{EAD4E92D-1EC1-49CD-92ED-A20CF617E2F5}" type="presOf" srcId="{D32CBA2F-3476-4D0C-B59F-FF25CC634D90}" destId="{79F0CA3A-9D71-4386-AB69-BAB8858A4ABD}" srcOrd="0" destOrd="0" presId="urn:microsoft.com/office/officeart/2005/8/layout/cycle3"/>
    <dgm:cxn modelId="{7E44DA72-E9A4-4546-9490-CA1A3429E68B}" srcId="{5819D422-0E3C-4173-91F5-00FAB5287D44}" destId="{13CBB0DE-C0C2-4695-A04F-5F4529407672}" srcOrd="2" destOrd="0" parTransId="{B3FCE73D-718C-4BBC-961D-9F937212D975}" sibTransId="{9066B22A-F1F7-42A1-B953-9F77B506A64A}"/>
    <dgm:cxn modelId="{54278478-07DD-4350-86D0-9D3AF2167FEC}" srcId="{5819D422-0E3C-4173-91F5-00FAB5287D44}" destId="{5EE28D19-4F1A-4B1D-A57C-9DFB394D0C3F}" srcOrd="1" destOrd="0" parTransId="{A41B22C7-AA38-47F1-8028-C1C48EC7E032}" sibTransId="{67D3F863-CDFC-4F69-AEFF-4BB0D198FAB2}"/>
    <dgm:cxn modelId="{56CFE978-35FB-473D-B45C-D3A10786F587}" type="presOf" srcId="{13CBB0DE-C0C2-4695-A04F-5F4529407672}" destId="{10598C06-6F95-416E-A4D4-831FA1A9B674}" srcOrd="0" destOrd="0" presId="urn:microsoft.com/office/officeart/2005/8/layout/cycle3"/>
    <dgm:cxn modelId="{2FB08D83-81E6-4959-87E5-7FEB9FD41CB0}" type="presOf" srcId="{0C11AEA4-2E2E-46CE-A930-68CEF8ECE5CF}" destId="{253C93D4-A0FF-4099-B682-7485A1F9120B}" srcOrd="0" destOrd="0" presId="urn:microsoft.com/office/officeart/2005/8/layout/cycle3"/>
    <dgm:cxn modelId="{8B32F98B-5461-4A93-A3EF-DA88ACBE39D0}" type="presOf" srcId="{761688B4-1162-4056-9AA4-3B069E6A5D09}" destId="{78DC314C-AA12-4C9C-B0B0-A2D15157FD24}" srcOrd="0" destOrd="0" presId="urn:microsoft.com/office/officeart/2005/8/layout/cycle3"/>
    <dgm:cxn modelId="{2EC1329D-0F91-476E-9521-7D562BCF3D0B}" type="presOf" srcId="{BA1E1178-6291-47BB-8967-F9AB4CFDF8AB}" destId="{CC2EDF9C-F4AC-42F7-8E59-18AA4F8E4B30}" srcOrd="0" destOrd="0" presId="urn:microsoft.com/office/officeart/2005/8/layout/cycle3"/>
    <dgm:cxn modelId="{DCC4CC9D-BB2B-49B6-A228-311355230F1A}" type="presOf" srcId="{5819D422-0E3C-4173-91F5-00FAB5287D44}" destId="{9C7946BE-A743-41A3-ACF4-530D6A7F10E3}" srcOrd="0" destOrd="0" presId="urn:microsoft.com/office/officeart/2005/8/layout/cycle3"/>
    <dgm:cxn modelId="{03DE009F-8CF6-47C7-91CC-2A203A85CAD8}" srcId="{5819D422-0E3C-4173-91F5-00FAB5287D44}" destId="{761688B4-1162-4056-9AA4-3B069E6A5D09}" srcOrd="3" destOrd="0" parTransId="{F325F2E8-87FA-4B25-87CD-7352753D66C6}" sibTransId="{FAF34E3E-6272-4335-BE85-3889D0B1446B}"/>
    <dgm:cxn modelId="{49351ECC-9347-4930-B567-D8FB59F4ABA3}" type="presOf" srcId="{5EE28D19-4F1A-4B1D-A57C-9DFB394D0C3F}" destId="{4A9D7C05-132D-4FE7-81E3-ECB2EB980B89}" srcOrd="0" destOrd="0" presId="urn:microsoft.com/office/officeart/2005/8/layout/cycle3"/>
    <dgm:cxn modelId="{DD207BF9-DAF9-486A-BEA5-F1258F9CC9D7}" srcId="{5819D422-0E3C-4173-91F5-00FAB5287D44}" destId="{0C11AEA4-2E2E-46CE-A930-68CEF8ECE5CF}" srcOrd="5" destOrd="0" parTransId="{2BAEF036-8DD2-49A6-8633-291202D3D3A3}" sibTransId="{3B02F3EA-D6AD-4AD7-AC45-A568161147DD}"/>
    <dgm:cxn modelId="{363B17FF-2088-4209-8AF5-7C60A3240875}" type="presOf" srcId="{366ED490-0B66-4DF5-A47D-BDB126203C6D}" destId="{0DAF7310-D035-47D0-8BDC-92DD6A3AF77C}" srcOrd="0" destOrd="0" presId="urn:microsoft.com/office/officeart/2005/8/layout/cycle3"/>
    <dgm:cxn modelId="{BA56BEFF-663B-4DF5-9051-AF42D6CBC55C}" srcId="{5819D422-0E3C-4173-91F5-00FAB5287D44}" destId="{D32CBA2F-3476-4D0C-B59F-FF25CC634D90}" srcOrd="4" destOrd="0" parTransId="{5847A3E2-2533-4FA5-A173-2C830507CFF7}" sibTransId="{404B14CD-163F-4F5C-BB98-7AA960582379}"/>
    <dgm:cxn modelId="{BA021DFD-D135-43D3-BD6C-236F590579C1}" type="presParOf" srcId="{9C7946BE-A743-41A3-ACF4-530D6A7F10E3}" destId="{679BD013-0A8A-43BC-834F-003F94C60E30}" srcOrd="0" destOrd="0" presId="urn:microsoft.com/office/officeart/2005/8/layout/cycle3"/>
    <dgm:cxn modelId="{278A30E0-4F4C-49F9-A52A-6B299BA8662F}" type="presParOf" srcId="{679BD013-0A8A-43BC-834F-003F94C60E30}" destId="{0DAF7310-D035-47D0-8BDC-92DD6A3AF77C}" srcOrd="0" destOrd="0" presId="urn:microsoft.com/office/officeart/2005/8/layout/cycle3"/>
    <dgm:cxn modelId="{17FE5958-2FE3-4D3D-8AB0-5C9C79A577AA}" type="presParOf" srcId="{679BD013-0A8A-43BC-834F-003F94C60E30}" destId="{CC2EDF9C-F4AC-42F7-8E59-18AA4F8E4B30}" srcOrd="1" destOrd="0" presId="urn:microsoft.com/office/officeart/2005/8/layout/cycle3"/>
    <dgm:cxn modelId="{D4BF25C6-C103-479B-A30E-2C7DF14017C1}" type="presParOf" srcId="{679BD013-0A8A-43BC-834F-003F94C60E30}" destId="{4A9D7C05-132D-4FE7-81E3-ECB2EB980B89}" srcOrd="2" destOrd="0" presId="urn:microsoft.com/office/officeart/2005/8/layout/cycle3"/>
    <dgm:cxn modelId="{DF787D4B-C363-44BE-BCB2-7847F92BD6DD}" type="presParOf" srcId="{679BD013-0A8A-43BC-834F-003F94C60E30}" destId="{10598C06-6F95-416E-A4D4-831FA1A9B674}" srcOrd="3" destOrd="0" presId="urn:microsoft.com/office/officeart/2005/8/layout/cycle3"/>
    <dgm:cxn modelId="{E7FD089A-1B3B-41B0-9A7C-3BFD82AAA98B}" type="presParOf" srcId="{679BD013-0A8A-43BC-834F-003F94C60E30}" destId="{78DC314C-AA12-4C9C-B0B0-A2D15157FD24}" srcOrd="4" destOrd="0" presId="urn:microsoft.com/office/officeart/2005/8/layout/cycle3"/>
    <dgm:cxn modelId="{724FC7BD-3AAD-41B8-9D90-5ECF17569AF1}" type="presParOf" srcId="{679BD013-0A8A-43BC-834F-003F94C60E30}" destId="{79F0CA3A-9D71-4386-AB69-BAB8858A4ABD}" srcOrd="5" destOrd="0" presId="urn:microsoft.com/office/officeart/2005/8/layout/cycle3"/>
    <dgm:cxn modelId="{F43A7A22-4654-4F58-9A37-0380320DED45}" type="presParOf" srcId="{679BD013-0A8A-43BC-834F-003F94C60E30}" destId="{253C93D4-A0FF-4099-B682-7485A1F9120B}" srcOrd="6"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AE3995-B7A0-445B-B6D4-347A97D61867}">
      <dsp:nvSpPr>
        <dsp:cNvPr id="0" name=""/>
        <dsp:cNvSpPr/>
      </dsp:nvSpPr>
      <dsp:spPr>
        <a:xfrm>
          <a:off x="5170" y="1222968"/>
          <a:ext cx="2644915" cy="1364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2928" tIns="111760" rIns="312928" bIns="111760" numCol="1" spcCol="1270" anchor="ctr" anchorCtr="0">
          <a:noAutofit/>
        </a:bodyPr>
        <a:lstStyle/>
        <a:p>
          <a:pPr marL="0" lvl="0" indent="0" algn="l" defTabSz="1955800">
            <a:lnSpc>
              <a:spcPct val="90000"/>
            </a:lnSpc>
            <a:spcBef>
              <a:spcPct val="0"/>
            </a:spcBef>
            <a:spcAft>
              <a:spcPct val="35000"/>
            </a:spcAft>
            <a:buNone/>
          </a:pPr>
          <a:r>
            <a:rPr lang="en-US" sz="4400" kern="1200" dirty="0">
              <a:latin typeface="Bell MT" panose="02020503060305020303" pitchFamily="18" charset="0"/>
            </a:rPr>
            <a:t>Project Plan</a:t>
          </a:r>
        </a:p>
      </dsp:txBody>
      <dsp:txXfrm>
        <a:off x="5170" y="1222968"/>
        <a:ext cx="2644915" cy="1364343"/>
      </dsp:txXfrm>
    </dsp:sp>
    <dsp:sp modelId="{786C2152-D641-4A3E-8E7C-85E3326E8DD9}">
      <dsp:nvSpPr>
        <dsp:cNvPr id="0" name=""/>
        <dsp:cNvSpPr/>
      </dsp:nvSpPr>
      <dsp:spPr>
        <a:xfrm>
          <a:off x="2650086" y="29167"/>
          <a:ext cx="528983" cy="3751945"/>
        </a:xfrm>
        <a:prstGeom prst="leftBrace">
          <a:avLst>
            <a:gd name="adj1" fmla="val 35000"/>
            <a:gd name="adj2" fmla="val 50000"/>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0738A4-F1D3-4A60-90BE-59A07E01145A}">
      <dsp:nvSpPr>
        <dsp:cNvPr id="0" name=""/>
        <dsp:cNvSpPr/>
      </dsp:nvSpPr>
      <dsp:spPr>
        <a:xfrm>
          <a:off x="3390663" y="29167"/>
          <a:ext cx="7194170" cy="3751945"/>
        </a:xfrm>
        <a:prstGeom prst="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285750" lvl="1" indent="-285750" algn="l" defTabSz="1555750">
            <a:lnSpc>
              <a:spcPct val="90000"/>
            </a:lnSpc>
            <a:spcBef>
              <a:spcPct val="0"/>
            </a:spcBef>
            <a:spcAft>
              <a:spcPct val="15000"/>
            </a:spcAft>
            <a:buNone/>
          </a:pPr>
          <a:r>
            <a:rPr lang="en-US" sz="3500" kern="1200" dirty="0"/>
            <a:t>is a formal document designed to guide the control and execution of a project. A project plan is the key to a successful project and is the most important document that needs to be created when starting any business project.</a:t>
          </a:r>
        </a:p>
      </dsp:txBody>
      <dsp:txXfrm>
        <a:off x="3390663" y="29167"/>
        <a:ext cx="7194170" cy="37519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AE3995-B7A0-445B-B6D4-347A97D61867}">
      <dsp:nvSpPr>
        <dsp:cNvPr id="0" name=""/>
        <dsp:cNvSpPr/>
      </dsp:nvSpPr>
      <dsp:spPr>
        <a:xfrm>
          <a:off x="0" y="1221421"/>
          <a:ext cx="2647501" cy="1367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2928" tIns="111760" rIns="312928" bIns="111760" numCol="1" spcCol="1270" anchor="ctr" anchorCtr="0">
          <a:noAutofit/>
        </a:bodyPr>
        <a:lstStyle/>
        <a:p>
          <a:pPr marL="0" lvl="0" indent="0" algn="l" defTabSz="1955800">
            <a:lnSpc>
              <a:spcPct val="90000"/>
            </a:lnSpc>
            <a:spcBef>
              <a:spcPct val="0"/>
            </a:spcBef>
            <a:spcAft>
              <a:spcPct val="35000"/>
            </a:spcAft>
            <a:buNone/>
          </a:pPr>
          <a:r>
            <a:rPr lang="en-US" sz="4400" kern="1200" dirty="0">
              <a:latin typeface="Bell MT" panose="02020503060305020303" pitchFamily="18" charset="0"/>
            </a:rPr>
            <a:t>Project Plan</a:t>
          </a:r>
        </a:p>
      </dsp:txBody>
      <dsp:txXfrm>
        <a:off x="0" y="1221421"/>
        <a:ext cx="2647501" cy="1367437"/>
      </dsp:txXfrm>
    </dsp:sp>
    <dsp:sp modelId="{786C2152-D641-4A3E-8E7C-85E3326E8DD9}">
      <dsp:nvSpPr>
        <dsp:cNvPr id="0" name=""/>
        <dsp:cNvSpPr/>
      </dsp:nvSpPr>
      <dsp:spPr>
        <a:xfrm>
          <a:off x="2647501" y="153110"/>
          <a:ext cx="529500" cy="3504058"/>
        </a:xfrm>
        <a:prstGeom prst="leftBrace">
          <a:avLst>
            <a:gd name="adj1" fmla="val 35000"/>
            <a:gd name="adj2" fmla="val 50000"/>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0738A4-F1D3-4A60-90BE-59A07E01145A}">
      <dsp:nvSpPr>
        <dsp:cNvPr id="0" name=""/>
        <dsp:cNvSpPr/>
      </dsp:nvSpPr>
      <dsp:spPr>
        <a:xfrm>
          <a:off x="3388801" y="153110"/>
          <a:ext cx="7201203" cy="3504058"/>
        </a:xfrm>
        <a:prstGeom prst="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285750" lvl="1" indent="-285750" algn="l" defTabSz="1555750">
            <a:lnSpc>
              <a:spcPct val="90000"/>
            </a:lnSpc>
            <a:spcBef>
              <a:spcPct val="0"/>
            </a:spcBef>
            <a:spcAft>
              <a:spcPct val="15000"/>
            </a:spcAft>
            <a:buNone/>
          </a:pPr>
          <a:r>
            <a:rPr lang="en-US" sz="3500" kern="1200" dirty="0"/>
            <a:t>Understanding</a:t>
          </a:r>
        </a:p>
        <a:p>
          <a:pPr marL="285750" lvl="1" indent="-285750" algn="l" defTabSz="1555750">
            <a:lnSpc>
              <a:spcPct val="90000"/>
            </a:lnSpc>
            <a:spcBef>
              <a:spcPct val="0"/>
            </a:spcBef>
            <a:spcAft>
              <a:spcPct val="15000"/>
            </a:spcAft>
            <a:buFont typeface="Arial" panose="020B0604020202020204" pitchFamily="34" charset="0"/>
            <a:buChar char="•"/>
          </a:pPr>
          <a:r>
            <a:rPr lang="en-US" sz="3500" kern="1200" dirty="0"/>
            <a:t>Why an information system should be developed</a:t>
          </a:r>
        </a:p>
        <a:p>
          <a:pPr marL="285750" lvl="1" indent="-285750" algn="l" defTabSz="1555750">
            <a:lnSpc>
              <a:spcPct val="90000"/>
            </a:lnSpc>
            <a:spcBef>
              <a:spcPct val="0"/>
            </a:spcBef>
            <a:spcAft>
              <a:spcPct val="15000"/>
            </a:spcAft>
            <a:buFont typeface="Arial" panose="020B0604020202020204" pitchFamily="34" charset="0"/>
            <a:buChar char="•"/>
          </a:pPr>
          <a:r>
            <a:rPr lang="en-US" sz="3500" kern="1200" dirty="0"/>
            <a:t>Creating a plan for how the project team will develop it.</a:t>
          </a:r>
        </a:p>
        <a:p>
          <a:pPr marL="285750" lvl="1" indent="-285750" algn="l" defTabSz="1555750">
            <a:lnSpc>
              <a:spcPct val="90000"/>
            </a:lnSpc>
            <a:spcBef>
              <a:spcPct val="0"/>
            </a:spcBef>
            <a:spcAft>
              <a:spcPct val="15000"/>
            </a:spcAft>
            <a:buFont typeface="Arial" panose="020B0604020202020204" pitchFamily="34" charset="0"/>
            <a:buChar char="•"/>
          </a:pPr>
          <a:r>
            <a:rPr lang="en-US" sz="3500" kern="1200" dirty="0"/>
            <a:t>&amp; deliver a project plan.</a:t>
          </a:r>
        </a:p>
      </dsp:txBody>
      <dsp:txXfrm>
        <a:off x="3388801" y="153110"/>
        <a:ext cx="7201203" cy="35040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0B1A79-EB12-464F-AFE9-4E36D20C5903}">
      <dsp:nvSpPr>
        <dsp:cNvPr id="0" name=""/>
        <dsp:cNvSpPr/>
      </dsp:nvSpPr>
      <dsp:spPr>
        <a:xfrm>
          <a:off x="1748064" y="2975"/>
          <a:ext cx="3342605" cy="2005563"/>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t>P</a:t>
          </a:r>
          <a:r>
            <a:rPr lang="en-US" sz="4000" b="0" i="0" kern="1200" baseline="0"/>
            <a:t>roject sponsor</a:t>
          </a:r>
          <a:endParaRPr lang="en-US" sz="4000" kern="1200"/>
        </a:p>
      </dsp:txBody>
      <dsp:txXfrm>
        <a:off x="1748064" y="2975"/>
        <a:ext cx="3342605" cy="2005563"/>
      </dsp:txXfrm>
    </dsp:sp>
    <dsp:sp modelId="{1EB91BF6-2596-4106-8355-25C898FCC09F}">
      <dsp:nvSpPr>
        <dsp:cNvPr id="0" name=""/>
        <dsp:cNvSpPr/>
      </dsp:nvSpPr>
      <dsp:spPr>
        <a:xfrm>
          <a:off x="5424930" y="2975"/>
          <a:ext cx="3342605" cy="2005563"/>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b="0" i="0" kern="1200" baseline="0"/>
            <a:t>Business need</a:t>
          </a:r>
          <a:endParaRPr lang="en-US" sz="4000" kern="1200"/>
        </a:p>
      </dsp:txBody>
      <dsp:txXfrm>
        <a:off x="5424930" y="2975"/>
        <a:ext cx="3342605" cy="2005563"/>
      </dsp:txXfrm>
    </dsp:sp>
    <dsp:sp modelId="{518E0A06-F17B-4C13-8708-4D89BC0EC188}">
      <dsp:nvSpPr>
        <dsp:cNvPr id="0" name=""/>
        <dsp:cNvSpPr/>
      </dsp:nvSpPr>
      <dsp:spPr>
        <a:xfrm>
          <a:off x="1748064" y="2342799"/>
          <a:ext cx="3342605" cy="2005563"/>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b="0" i="0" kern="1200" baseline="0"/>
            <a:t>Business requirements </a:t>
          </a:r>
          <a:endParaRPr lang="en-US" sz="4000" kern="1200"/>
        </a:p>
      </dsp:txBody>
      <dsp:txXfrm>
        <a:off x="1748064" y="2342799"/>
        <a:ext cx="3342605" cy="2005563"/>
      </dsp:txXfrm>
    </dsp:sp>
    <dsp:sp modelId="{0E5A7C9B-F4CA-4957-9B64-0A4A4EA40E2E}">
      <dsp:nvSpPr>
        <dsp:cNvPr id="0" name=""/>
        <dsp:cNvSpPr/>
      </dsp:nvSpPr>
      <dsp:spPr>
        <a:xfrm>
          <a:off x="5424930" y="2342799"/>
          <a:ext cx="3342605" cy="2005563"/>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t>B</a:t>
          </a:r>
          <a:r>
            <a:rPr lang="en-US" sz="4000" b="0" i="0" kern="1200" baseline="0"/>
            <a:t>usiness value and special issues.</a:t>
          </a:r>
          <a:endParaRPr lang="en-US" sz="4000" kern="1200"/>
        </a:p>
      </dsp:txBody>
      <dsp:txXfrm>
        <a:off x="5424930" y="2342799"/>
        <a:ext cx="3342605" cy="20055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6B6262-AC54-4583-9606-F33B151F90F0}">
      <dsp:nvSpPr>
        <dsp:cNvPr id="0" name=""/>
        <dsp:cNvSpPr/>
      </dsp:nvSpPr>
      <dsp:spPr>
        <a:xfrm>
          <a:off x="3080" y="630163"/>
          <a:ext cx="3091011" cy="3091011"/>
        </a:xfrm>
        <a:prstGeom prst="ellipse">
          <a:avLst/>
        </a:prstGeom>
        <a:solidFill>
          <a:schemeClr val="lt1">
            <a:alpha val="5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0109" tIns="26670" rIns="170109" bIns="26670" numCol="1" spcCol="1270" anchor="ctr" anchorCtr="0">
          <a:noAutofit/>
        </a:bodyPr>
        <a:lstStyle/>
        <a:p>
          <a:pPr marL="0" lvl="0" indent="0" algn="ctr" defTabSz="933450">
            <a:lnSpc>
              <a:spcPct val="90000"/>
            </a:lnSpc>
            <a:spcBef>
              <a:spcPct val="0"/>
            </a:spcBef>
            <a:spcAft>
              <a:spcPct val="35000"/>
            </a:spcAft>
            <a:buNone/>
          </a:pPr>
          <a:r>
            <a:rPr lang="en-US" sz="2100" kern="1200" dirty="0"/>
            <a:t>who will use the system, what the system will do, and where and when it will be used? </a:t>
          </a:r>
        </a:p>
      </dsp:txBody>
      <dsp:txXfrm>
        <a:off x="455748" y="1082831"/>
        <a:ext cx="2185675" cy="2185675"/>
      </dsp:txXfrm>
    </dsp:sp>
    <dsp:sp modelId="{4D962E38-E337-4B70-A85B-DEE34564EE69}">
      <dsp:nvSpPr>
        <dsp:cNvPr id="0" name=""/>
        <dsp:cNvSpPr/>
      </dsp:nvSpPr>
      <dsp:spPr>
        <a:xfrm>
          <a:off x="2475889" y="630163"/>
          <a:ext cx="3091011" cy="3091011"/>
        </a:xfrm>
        <a:prstGeom prst="ellipse">
          <a:avLst/>
        </a:prstGeom>
        <a:solidFill>
          <a:schemeClr val="lt1">
            <a:alpha val="5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0109" tIns="26670" rIns="170109" bIns="26670" numCol="1" spcCol="1270" anchor="ctr" anchorCtr="0">
          <a:noAutofit/>
        </a:bodyPr>
        <a:lstStyle/>
        <a:p>
          <a:pPr marL="0" lvl="0" indent="0" algn="ctr" defTabSz="933450">
            <a:lnSpc>
              <a:spcPct val="90000"/>
            </a:lnSpc>
            <a:spcBef>
              <a:spcPct val="0"/>
            </a:spcBef>
            <a:spcAft>
              <a:spcPct val="35000"/>
            </a:spcAft>
            <a:buNone/>
          </a:pPr>
          <a:r>
            <a:rPr lang="en-US" sz="2100" b="0" i="0" kern="1200" baseline="0"/>
            <a:t>Develop analysis strategy</a:t>
          </a:r>
          <a:endParaRPr lang="en-US" sz="2100" kern="1200"/>
        </a:p>
      </dsp:txBody>
      <dsp:txXfrm>
        <a:off x="2928557" y="1082831"/>
        <a:ext cx="2185675" cy="2185675"/>
      </dsp:txXfrm>
    </dsp:sp>
    <dsp:sp modelId="{83525B9B-2657-4EB7-B3DF-490982BF1691}">
      <dsp:nvSpPr>
        <dsp:cNvPr id="0" name=""/>
        <dsp:cNvSpPr/>
      </dsp:nvSpPr>
      <dsp:spPr>
        <a:xfrm>
          <a:off x="4948698" y="630163"/>
          <a:ext cx="3091011" cy="3091011"/>
        </a:xfrm>
        <a:prstGeom prst="ellipse">
          <a:avLst/>
        </a:prstGeom>
        <a:solidFill>
          <a:schemeClr val="lt1">
            <a:alpha val="5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0109" tIns="26670" rIns="170109" bIns="26670" numCol="1" spcCol="1270" anchor="ctr" anchorCtr="0">
          <a:noAutofit/>
        </a:bodyPr>
        <a:lstStyle/>
        <a:p>
          <a:pPr marL="0" lvl="0" indent="0" algn="ctr" defTabSz="933450">
            <a:lnSpc>
              <a:spcPct val="90000"/>
            </a:lnSpc>
            <a:spcBef>
              <a:spcPct val="0"/>
            </a:spcBef>
            <a:spcAft>
              <a:spcPct val="35000"/>
            </a:spcAft>
            <a:buNone/>
          </a:pPr>
          <a:r>
            <a:rPr lang="en-US" sz="2100" b="0" i="0" kern="1200" baseline="0"/>
            <a:t>Determine Business Requirements</a:t>
          </a:r>
          <a:endParaRPr lang="en-US" sz="2100" kern="1200"/>
        </a:p>
      </dsp:txBody>
      <dsp:txXfrm>
        <a:off x="5401366" y="1082831"/>
        <a:ext cx="2185675" cy="2185675"/>
      </dsp:txXfrm>
    </dsp:sp>
    <dsp:sp modelId="{E3378C73-7FB8-4AF8-A30A-3F7E0E905294}">
      <dsp:nvSpPr>
        <dsp:cNvPr id="0" name=""/>
        <dsp:cNvSpPr/>
      </dsp:nvSpPr>
      <dsp:spPr>
        <a:xfrm>
          <a:off x="7421507" y="630163"/>
          <a:ext cx="3091011" cy="3091011"/>
        </a:xfrm>
        <a:prstGeom prst="ellipse">
          <a:avLst/>
        </a:prstGeom>
        <a:solidFill>
          <a:schemeClr val="lt1">
            <a:alpha val="5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0109" tIns="26670" rIns="170109" bIns="26670" numCol="1" spcCol="1270" anchor="ctr" anchorCtr="0">
          <a:noAutofit/>
        </a:bodyPr>
        <a:lstStyle/>
        <a:p>
          <a:pPr marL="0" lvl="0" indent="0" algn="ctr" defTabSz="933450">
            <a:lnSpc>
              <a:spcPct val="90000"/>
            </a:lnSpc>
            <a:spcBef>
              <a:spcPct val="0"/>
            </a:spcBef>
            <a:spcAft>
              <a:spcPct val="35000"/>
            </a:spcAft>
            <a:buNone/>
          </a:pPr>
          <a:r>
            <a:rPr lang="en-US" sz="2100" kern="1200" dirty="0"/>
            <a:t>Output: System Proposal </a:t>
          </a:r>
        </a:p>
      </dsp:txBody>
      <dsp:txXfrm>
        <a:off x="7874175" y="1082831"/>
        <a:ext cx="2185675" cy="21856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B79A49-0483-4FB9-9492-8BFEB7D4330F}">
      <dsp:nvSpPr>
        <dsp:cNvPr id="0" name=""/>
        <dsp:cNvSpPr/>
      </dsp:nvSpPr>
      <dsp:spPr>
        <a:xfrm>
          <a:off x="4170554" y="1798278"/>
          <a:ext cx="2174490" cy="754781"/>
        </a:xfrm>
        <a:custGeom>
          <a:avLst/>
          <a:gdLst/>
          <a:ahLst/>
          <a:cxnLst/>
          <a:rect l="0" t="0" r="0" b="0"/>
          <a:pathLst>
            <a:path>
              <a:moveTo>
                <a:pt x="0" y="0"/>
              </a:moveTo>
              <a:lnTo>
                <a:pt x="0" y="377390"/>
              </a:lnTo>
              <a:lnTo>
                <a:pt x="2174490" y="377390"/>
              </a:lnTo>
              <a:lnTo>
                <a:pt x="2174490" y="75478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4DC0D3-FE44-4FDD-B3B0-9DC3D3F112DB}">
      <dsp:nvSpPr>
        <dsp:cNvPr id="0" name=""/>
        <dsp:cNvSpPr/>
      </dsp:nvSpPr>
      <dsp:spPr>
        <a:xfrm>
          <a:off x="1996064" y="1798278"/>
          <a:ext cx="2174490" cy="754781"/>
        </a:xfrm>
        <a:custGeom>
          <a:avLst/>
          <a:gdLst/>
          <a:ahLst/>
          <a:cxnLst/>
          <a:rect l="0" t="0" r="0" b="0"/>
          <a:pathLst>
            <a:path>
              <a:moveTo>
                <a:pt x="2174490" y="0"/>
              </a:moveTo>
              <a:lnTo>
                <a:pt x="2174490" y="377390"/>
              </a:lnTo>
              <a:lnTo>
                <a:pt x="0" y="377390"/>
              </a:lnTo>
              <a:lnTo>
                <a:pt x="0" y="75478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8E6BF3-C693-4327-848F-28F43E8152C2}">
      <dsp:nvSpPr>
        <dsp:cNvPr id="0" name=""/>
        <dsp:cNvSpPr/>
      </dsp:nvSpPr>
      <dsp:spPr>
        <a:xfrm>
          <a:off x="2373455" y="1178"/>
          <a:ext cx="3594199" cy="179709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b="1" i="0" kern="1200" baseline="0" dirty="0"/>
            <a:t>Includes</a:t>
          </a:r>
          <a:endParaRPr lang="en-US" sz="2300" kern="1200" dirty="0"/>
        </a:p>
      </dsp:txBody>
      <dsp:txXfrm>
        <a:off x="2373455" y="1178"/>
        <a:ext cx="3594199" cy="1797099"/>
      </dsp:txXfrm>
    </dsp:sp>
    <dsp:sp modelId="{3464E9A3-E978-4BE3-812D-1B37172C5BB6}">
      <dsp:nvSpPr>
        <dsp:cNvPr id="0" name=""/>
        <dsp:cNvSpPr/>
      </dsp:nvSpPr>
      <dsp:spPr>
        <a:xfrm>
          <a:off x="198964" y="2553059"/>
          <a:ext cx="3594199" cy="179709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b="1" i="0" kern="1200" baseline="0"/>
            <a:t>a study of the current system </a:t>
          </a:r>
          <a:r>
            <a:rPr lang="en-US" sz="2300" b="0" i="0" kern="1200" baseline="0"/>
            <a:t>(called the </a:t>
          </a:r>
          <a:r>
            <a:rPr lang="en-US" sz="2300" b="0" i="1" kern="1200" baseline="0"/>
            <a:t>as-is system</a:t>
          </a:r>
          <a:r>
            <a:rPr lang="en-US" sz="2300" b="0" i="0" kern="1200" baseline="0"/>
            <a:t>) and its problems, and envisioning </a:t>
          </a:r>
          <a:r>
            <a:rPr lang="en-US" sz="2300" b="1" i="0" kern="1200" baseline="0"/>
            <a:t>ways to design a new system </a:t>
          </a:r>
          <a:r>
            <a:rPr lang="en-US" sz="2300" b="0" i="0" kern="1200" baseline="0"/>
            <a:t>(called the </a:t>
          </a:r>
          <a:r>
            <a:rPr lang="en-US" sz="2300" b="0" i="1" kern="1200" baseline="0"/>
            <a:t>to-be system</a:t>
          </a:r>
          <a:r>
            <a:rPr lang="en-US" sz="2300" b="0" i="0" kern="1200" baseline="0"/>
            <a:t>).</a:t>
          </a:r>
          <a:endParaRPr lang="en-US" sz="2300" kern="1200"/>
        </a:p>
      </dsp:txBody>
      <dsp:txXfrm>
        <a:off x="198964" y="2553059"/>
        <a:ext cx="3594199" cy="1797099"/>
      </dsp:txXfrm>
    </dsp:sp>
    <dsp:sp modelId="{B035DAA4-EDD7-45E6-AB76-A3BE2E23053A}">
      <dsp:nvSpPr>
        <dsp:cNvPr id="0" name=""/>
        <dsp:cNvSpPr/>
      </dsp:nvSpPr>
      <dsp:spPr>
        <a:xfrm>
          <a:off x="4547945" y="2553059"/>
          <a:ext cx="3594199" cy="179709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b="1" kern="1200"/>
            <a:t>Requirements gathering </a:t>
          </a:r>
          <a:r>
            <a:rPr lang="en-US" sz="2300" kern="1200"/>
            <a:t>(e.g., through interviews, group workshops, or questionnaires)</a:t>
          </a:r>
        </a:p>
      </dsp:txBody>
      <dsp:txXfrm>
        <a:off x="4547945" y="2553059"/>
        <a:ext cx="3594199" cy="1797099"/>
      </dsp:txXfrm>
    </dsp:sp>
    <dsp:sp modelId="{267CDCDE-05C3-4E84-BD5C-A3C1952E2E98}">
      <dsp:nvSpPr>
        <dsp:cNvPr id="0" name=""/>
        <dsp:cNvSpPr/>
      </dsp:nvSpPr>
      <dsp:spPr>
        <a:xfrm>
          <a:off x="6722436" y="1178"/>
          <a:ext cx="3594199" cy="179709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The analyses, system concept, and models are combined into a document called the system proposal.</a:t>
          </a:r>
        </a:p>
      </dsp:txBody>
      <dsp:txXfrm>
        <a:off x="6722436" y="1178"/>
        <a:ext cx="3594199" cy="179709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B426D4-0587-4416-88FD-8C164CD50CD3}">
      <dsp:nvSpPr>
        <dsp:cNvPr id="0" name=""/>
        <dsp:cNvSpPr/>
      </dsp:nvSpPr>
      <dsp:spPr>
        <a:xfrm>
          <a:off x="2044800" y="375668"/>
          <a:ext cx="2196000" cy="2196000"/>
        </a:xfrm>
        <a:prstGeom prst="ellipse">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52B1AE13-96EE-4301-871B-051AAE195724}">
      <dsp:nvSpPr>
        <dsp:cNvPr id="0" name=""/>
        <dsp:cNvSpPr/>
      </dsp:nvSpPr>
      <dsp:spPr>
        <a:xfrm>
          <a:off x="2512800" y="843669"/>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9CECC85-72EA-4AC5-80E1-C6C6192BFDE8}">
      <dsp:nvSpPr>
        <dsp:cNvPr id="0" name=""/>
        <dsp:cNvSpPr/>
      </dsp:nvSpPr>
      <dsp:spPr>
        <a:xfrm>
          <a:off x="1342800" y="325566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cap="none" dirty="0">
              <a:latin typeface="Bell MT" panose="02020503060305020303" pitchFamily="18" charset="0"/>
            </a:rPr>
            <a:t>Delivery and support of complete system. </a:t>
          </a:r>
        </a:p>
      </dsp:txBody>
      <dsp:txXfrm>
        <a:off x="1342800" y="3255669"/>
        <a:ext cx="3600000" cy="720000"/>
      </dsp:txXfrm>
    </dsp:sp>
    <dsp:sp modelId="{7CA7AEEE-9E57-487C-99AA-24610A18EED0}">
      <dsp:nvSpPr>
        <dsp:cNvPr id="0" name=""/>
        <dsp:cNvSpPr/>
      </dsp:nvSpPr>
      <dsp:spPr>
        <a:xfrm>
          <a:off x="6274800" y="375668"/>
          <a:ext cx="2196000" cy="2196000"/>
        </a:xfrm>
        <a:prstGeom prst="ellipse">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3B326237-8C25-4ACB-8212-1D828F1A06C3}">
      <dsp:nvSpPr>
        <dsp:cNvPr id="0" name=""/>
        <dsp:cNvSpPr/>
      </dsp:nvSpPr>
      <dsp:spPr>
        <a:xfrm>
          <a:off x="6742800" y="843669"/>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72B0573-5324-44CA-8B7B-8F1E04462089}">
      <dsp:nvSpPr>
        <dsp:cNvPr id="0" name=""/>
        <dsp:cNvSpPr/>
      </dsp:nvSpPr>
      <dsp:spPr>
        <a:xfrm>
          <a:off x="5572800" y="325566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cap="none" dirty="0">
              <a:latin typeface="Bell MT" panose="02020503060305020303" pitchFamily="18" charset="0"/>
            </a:rPr>
            <a:t>System installation and maintenance. </a:t>
          </a:r>
        </a:p>
      </dsp:txBody>
      <dsp:txXfrm>
        <a:off x="5572800" y="3255669"/>
        <a:ext cx="3600000"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2EDF9C-F4AC-42F7-8E59-18AA4F8E4B30}">
      <dsp:nvSpPr>
        <dsp:cNvPr id="0" name=""/>
        <dsp:cNvSpPr/>
      </dsp:nvSpPr>
      <dsp:spPr>
        <a:xfrm>
          <a:off x="2680522" y="-4905"/>
          <a:ext cx="5292169" cy="5292169"/>
        </a:xfrm>
        <a:prstGeom prst="circularArrow">
          <a:avLst>
            <a:gd name="adj1" fmla="val 5274"/>
            <a:gd name="adj2" fmla="val 312630"/>
            <a:gd name="adj3" fmla="val 14204370"/>
            <a:gd name="adj4" fmla="val 17140937"/>
            <a:gd name="adj5" fmla="val 547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AF7310-D035-47D0-8BDC-92DD6A3AF77C}">
      <dsp:nvSpPr>
        <dsp:cNvPr id="0" name=""/>
        <dsp:cNvSpPr/>
      </dsp:nvSpPr>
      <dsp:spPr>
        <a:xfrm>
          <a:off x="4307061" y="1204"/>
          <a:ext cx="2039091" cy="1019545"/>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t>Requirement gathering and analysis</a:t>
          </a:r>
          <a:endParaRPr lang="en-US" sz="1800" kern="1200" dirty="0"/>
        </a:p>
      </dsp:txBody>
      <dsp:txXfrm>
        <a:off x="4356831" y="50974"/>
        <a:ext cx="1939551" cy="920005"/>
      </dsp:txXfrm>
    </dsp:sp>
    <dsp:sp modelId="{4A9D7C05-132D-4FE7-81E3-ECB2EB980B89}">
      <dsp:nvSpPr>
        <dsp:cNvPr id="0" name=""/>
        <dsp:cNvSpPr/>
      </dsp:nvSpPr>
      <dsp:spPr>
        <a:xfrm>
          <a:off x="6166352" y="1074666"/>
          <a:ext cx="2039091" cy="1019545"/>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a:t>Design</a:t>
          </a:r>
          <a:endParaRPr lang="en-US" sz="1800" kern="1200"/>
        </a:p>
      </dsp:txBody>
      <dsp:txXfrm>
        <a:off x="6216122" y="1124436"/>
        <a:ext cx="1939551" cy="920005"/>
      </dsp:txXfrm>
    </dsp:sp>
    <dsp:sp modelId="{10598C06-6F95-416E-A4D4-831FA1A9B674}">
      <dsp:nvSpPr>
        <dsp:cNvPr id="0" name=""/>
        <dsp:cNvSpPr/>
      </dsp:nvSpPr>
      <dsp:spPr>
        <a:xfrm>
          <a:off x="6166352" y="3221591"/>
          <a:ext cx="2039091" cy="1019545"/>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t>Implementation or coding</a:t>
          </a:r>
          <a:endParaRPr lang="en-US" sz="1800" kern="1200" dirty="0"/>
        </a:p>
      </dsp:txBody>
      <dsp:txXfrm>
        <a:off x="6216122" y="3271361"/>
        <a:ext cx="1939551" cy="920005"/>
      </dsp:txXfrm>
    </dsp:sp>
    <dsp:sp modelId="{78DC314C-AA12-4C9C-B0B0-A2D15157FD24}">
      <dsp:nvSpPr>
        <dsp:cNvPr id="0" name=""/>
        <dsp:cNvSpPr/>
      </dsp:nvSpPr>
      <dsp:spPr>
        <a:xfrm>
          <a:off x="4307061" y="4295053"/>
          <a:ext cx="2039091" cy="1019545"/>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a:t>Testing</a:t>
          </a:r>
          <a:endParaRPr lang="en-US" sz="1800" kern="1200"/>
        </a:p>
      </dsp:txBody>
      <dsp:txXfrm>
        <a:off x="4356831" y="4344823"/>
        <a:ext cx="1939551" cy="920005"/>
      </dsp:txXfrm>
    </dsp:sp>
    <dsp:sp modelId="{79F0CA3A-9D71-4386-AB69-BAB8858A4ABD}">
      <dsp:nvSpPr>
        <dsp:cNvPr id="0" name=""/>
        <dsp:cNvSpPr/>
      </dsp:nvSpPr>
      <dsp:spPr>
        <a:xfrm>
          <a:off x="2447770" y="3221591"/>
          <a:ext cx="2039091" cy="1019545"/>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a:t>Deployment</a:t>
          </a:r>
          <a:endParaRPr lang="en-US" sz="1800" kern="1200"/>
        </a:p>
      </dsp:txBody>
      <dsp:txXfrm>
        <a:off x="2497540" y="3271361"/>
        <a:ext cx="1939551" cy="920005"/>
      </dsp:txXfrm>
    </dsp:sp>
    <dsp:sp modelId="{253C93D4-A0FF-4099-B682-7485A1F9120B}">
      <dsp:nvSpPr>
        <dsp:cNvPr id="0" name=""/>
        <dsp:cNvSpPr/>
      </dsp:nvSpPr>
      <dsp:spPr>
        <a:xfrm>
          <a:off x="2447770" y="1074666"/>
          <a:ext cx="2039091" cy="1019545"/>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a:t>Maintenance</a:t>
          </a:r>
          <a:endParaRPr lang="en-US" sz="1800" kern="1200"/>
        </a:p>
      </dsp:txBody>
      <dsp:txXfrm>
        <a:off x="2497540" y="1124436"/>
        <a:ext cx="1939551" cy="920005"/>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6350AE-10FB-4B29-A8CA-5C848D1B33BC}" type="datetimeFigureOut">
              <a:rPr lang="en-US" smtClean="0"/>
              <a:t>10/23/2022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DC1299-1D2D-4FFB-BA59-4A15E55553BC}" type="slidenum">
              <a:rPr lang="en-US" smtClean="0"/>
              <a:t>‹#›</a:t>
            </a:fld>
            <a:endParaRPr lang="en-US"/>
          </a:p>
        </p:txBody>
      </p:sp>
    </p:spTree>
    <p:extLst>
      <p:ext uri="{BB962C8B-B14F-4D97-AF65-F5344CB8AC3E}">
        <p14:creationId xmlns:p14="http://schemas.microsoft.com/office/powerpoint/2010/main" val="3163757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DC1299-1D2D-4FFB-BA59-4A15E55553BC}" type="slidenum">
              <a:rPr lang="en-US" smtClean="0"/>
              <a:t>1</a:t>
            </a:fld>
            <a:endParaRPr lang="en-US"/>
          </a:p>
        </p:txBody>
      </p:sp>
    </p:spTree>
    <p:extLst>
      <p:ext uri="{BB962C8B-B14F-4D97-AF65-F5344CB8AC3E}">
        <p14:creationId xmlns:p14="http://schemas.microsoft.com/office/powerpoint/2010/main" val="16228822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u="none" strike="noStrike" baseline="0" dirty="0">
                <a:solidFill>
                  <a:srgbClr val="007BC4"/>
                </a:solidFill>
                <a:latin typeface="Futura-CondensedBold"/>
              </a:rPr>
              <a:t>14 Chapter 1 </a:t>
            </a:r>
            <a:r>
              <a:rPr lang="en-US" sz="1800" b="0" i="0" u="none" strike="noStrike" baseline="0" dirty="0">
                <a:solidFill>
                  <a:srgbClr val="231F20"/>
                </a:solidFill>
                <a:latin typeface="Futura-CondensedLight"/>
              </a:rPr>
              <a:t>The Systems Analyst and Information Systems Development</a:t>
            </a:r>
            <a:endParaRPr lang="ar-SA" sz="1800" b="0" i="0" u="none" strike="noStrike" baseline="0" dirty="0">
              <a:solidFill>
                <a:srgbClr val="231F20"/>
              </a:solidFill>
              <a:latin typeface="Futura-CondensedLight"/>
            </a:endParaRPr>
          </a:p>
          <a:p>
            <a:endParaRPr lang="ar-SA" sz="1800" dirty="0"/>
          </a:p>
          <a:p>
            <a:pPr algn="l"/>
            <a:r>
              <a:rPr lang="en-US" sz="1800" b="0" i="0" u="none" strike="noStrike" baseline="0" dirty="0">
                <a:solidFill>
                  <a:srgbClr val="231F20"/>
                </a:solidFill>
                <a:latin typeface="TimesNewRomanPS"/>
              </a:rPr>
              <a:t>The </a:t>
            </a:r>
            <a:r>
              <a:rPr lang="en-US" sz="1800" b="0" i="1" u="none" strike="noStrike" baseline="0" dirty="0">
                <a:solidFill>
                  <a:srgbClr val="231F20"/>
                </a:solidFill>
                <a:latin typeface="TimesNewRomanPS-Italic"/>
              </a:rPr>
              <a:t>design strategy </a:t>
            </a:r>
            <a:r>
              <a:rPr lang="en-US" sz="1800" b="0" i="0" u="none" strike="noStrike" baseline="0" dirty="0">
                <a:solidFill>
                  <a:srgbClr val="231F20"/>
                </a:solidFill>
                <a:latin typeface="TimesNewRomanPS"/>
              </a:rPr>
              <a:t>must be determined. This clarifies whether the system will</a:t>
            </a:r>
          </a:p>
          <a:p>
            <a:pPr algn="l"/>
            <a:r>
              <a:rPr lang="en-US" sz="1800" b="0" i="0" u="none" strike="noStrike" baseline="0" dirty="0">
                <a:solidFill>
                  <a:srgbClr val="231F20"/>
                </a:solidFill>
                <a:latin typeface="TimesNewRomanPS"/>
              </a:rPr>
              <a:t>be developed by the </a:t>
            </a:r>
            <a:r>
              <a:rPr lang="en-US" sz="1800" b="1" i="0" u="none" strike="noStrike" baseline="0" dirty="0">
                <a:solidFill>
                  <a:srgbClr val="231F20"/>
                </a:solidFill>
                <a:latin typeface="TimesNewRomanPS"/>
              </a:rPr>
              <a:t>company’s own programmers</a:t>
            </a:r>
            <a:r>
              <a:rPr lang="en-US" sz="1800" b="0" i="0" u="none" strike="noStrike" baseline="0" dirty="0">
                <a:solidFill>
                  <a:srgbClr val="231F20"/>
                </a:solidFill>
                <a:latin typeface="TimesNewRomanPS"/>
              </a:rPr>
              <a:t>, </a:t>
            </a:r>
            <a:r>
              <a:rPr lang="en-US" sz="1800" b="1" i="0" u="none" strike="noStrike" baseline="0" dirty="0">
                <a:solidFill>
                  <a:srgbClr val="231F20"/>
                </a:solidFill>
                <a:latin typeface="TimesNewRomanPS"/>
              </a:rPr>
              <a:t>whether its development will</a:t>
            </a:r>
          </a:p>
          <a:p>
            <a:pPr algn="l"/>
            <a:r>
              <a:rPr lang="en-US" sz="1800" b="1" i="0" u="none" strike="noStrike" baseline="0" dirty="0">
                <a:solidFill>
                  <a:srgbClr val="231F20"/>
                </a:solidFill>
                <a:latin typeface="TimesNewRomanPS"/>
              </a:rPr>
              <a:t>be outsourced to another firm (usually a consulting firm), or whether the company</a:t>
            </a:r>
          </a:p>
          <a:p>
            <a:pPr algn="l"/>
            <a:r>
              <a:rPr lang="en-US" sz="1800" b="1" i="0" u="none" strike="noStrike" baseline="0" dirty="0">
                <a:solidFill>
                  <a:srgbClr val="231F20"/>
                </a:solidFill>
                <a:latin typeface="TimesNewRomanPS"/>
              </a:rPr>
              <a:t>will buy an existing software package.</a:t>
            </a:r>
          </a:p>
          <a:p>
            <a:pPr algn="l"/>
            <a:r>
              <a:rPr lang="en-US" sz="1800" b="0" i="0" u="none" strike="noStrike" baseline="0" dirty="0">
                <a:solidFill>
                  <a:srgbClr val="231F20"/>
                </a:solidFill>
                <a:latin typeface="TimesNewRomanPS"/>
              </a:rPr>
              <a:t>2. This leads to the development of the basic </a:t>
            </a:r>
            <a:r>
              <a:rPr lang="en-US" sz="1800" b="0" i="1" u="none" strike="noStrike" baseline="0" dirty="0">
                <a:solidFill>
                  <a:srgbClr val="231F20"/>
                </a:solidFill>
                <a:latin typeface="TimesNewRomanPS-Italic"/>
              </a:rPr>
              <a:t>architecture design </a:t>
            </a:r>
            <a:r>
              <a:rPr lang="en-US" sz="1800" b="0" i="0" u="none" strike="noStrike" baseline="0" dirty="0">
                <a:solidFill>
                  <a:srgbClr val="231F20"/>
                </a:solidFill>
                <a:latin typeface="TimesNewRomanPS"/>
              </a:rPr>
              <a:t>for the system that</a:t>
            </a:r>
          </a:p>
          <a:p>
            <a:pPr algn="l"/>
            <a:r>
              <a:rPr lang="en-US" sz="1800" b="0" i="0" u="none" strike="noStrike" baseline="0" dirty="0">
                <a:solidFill>
                  <a:srgbClr val="231F20"/>
                </a:solidFill>
                <a:latin typeface="TimesNewRomanPS"/>
              </a:rPr>
              <a:t>describes the hardware, software, and network infrastructure that will be used. In</a:t>
            </a:r>
          </a:p>
          <a:p>
            <a:pPr algn="l"/>
            <a:r>
              <a:rPr lang="en-US" sz="1800" b="0" i="0" u="none" strike="noStrike" baseline="0" dirty="0">
                <a:solidFill>
                  <a:srgbClr val="231F20"/>
                </a:solidFill>
                <a:latin typeface="TimesNewRomanPS"/>
              </a:rPr>
              <a:t>most cases, the system will add to or change the infrastructure that already exists</a:t>
            </a:r>
          </a:p>
          <a:p>
            <a:pPr algn="l"/>
            <a:r>
              <a:rPr lang="en-US" sz="1800" b="0" i="0" u="none" strike="noStrike" baseline="0" dirty="0">
                <a:solidFill>
                  <a:srgbClr val="231F20"/>
                </a:solidFill>
                <a:latin typeface="TimesNewRomanPS"/>
              </a:rPr>
              <a:t>in the organization. The </a:t>
            </a:r>
            <a:r>
              <a:rPr lang="en-US" sz="1800" b="0" i="1" u="none" strike="noStrike" baseline="0" dirty="0">
                <a:solidFill>
                  <a:srgbClr val="231F20"/>
                </a:solidFill>
                <a:latin typeface="TimesNewRomanPS-Italic"/>
              </a:rPr>
              <a:t>interface design </a:t>
            </a:r>
            <a:r>
              <a:rPr lang="en-US" sz="1800" b="0" i="0" u="none" strike="noStrike" baseline="0" dirty="0">
                <a:solidFill>
                  <a:srgbClr val="231F20"/>
                </a:solidFill>
                <a:latin typeface="TimesNewRomanPS"/>
              </a:rPr>
              <a:t>specifies how the users will move</a:t>
            </a:r>
          </a:p>
          <a:p>
            <a:pPr algn="l"/>
            <a:r>
              <a:rPr lang="en-US" sz="1800" b="0" i="0" u="none" strike="noStrike" baseline="0" dirty="0">
                <a:solidFill>
                  <a:srgbClr val="231F20"/>
                </a:solidFill>
                <a:latin typeface="TimesNewRomanPS"/>
              </a:rPr>
              <a:t>through the system (e.g., </a:t>
            </a:r>
            <a:r>
              <a:rPr lang="en-US" sz="1800" b="1" i="0" u="none" strike="noStrike" baseline="0" dirty="0">
                <a:solidFill>
                  <a:srgbClr val="231F20"/>
                </a:solidFill>
                <a:latin typeface="TimesNewRomanPS"/>
              </a:rPr>
              <a:t>by navigation methods such as menus and on-screen</a:t>
            </a:r>
          </a:p>
          <a:p>
            <a:pPr algn="l"/>
            <a:r>
              <a:rPr lang="en-US" sz="1800" b="1" i="0" u="none" strike="noStrike" baseline="0" dirty="0">
                <a:solidFill>
                  <a:srgbClr val="231F20"/>
                </a:solidFill>
                <a:latin typeface="TimesNewRomanPS"/>
              </a:rPr>
              <a:t>buttons) and the forms and reports that the system will use.</a:t>
            </a:r>
            <a:endParaRPr lang="ar-SA" sz="1800" b="1" i="0" u="none" strike="noStrike" baseline="0" dirty="0">
              <a:solidFill>
                <a:srgbClr val="231F20"/>
              </a:solidFill>
              <a:latin typeface="TimesNewRomanPS"/>
            </a:endParaRPr>
          </a:p>
          <a:p>
            <a:pPr algn="l"/>
            <a:r>
              <a:rPr lang="ar-SA" sz="1800" b="0" i="0" u="none" strike="noStrike" baseline="0" dirty="0">
                <a:solidFill>
                  <a:srgbClr val="231F20"/>
                </a:solidFill>
                <a:latin typeface="TimesNewRomanPS"/>
              </a:rPr>
              <a:t>3</a:t>
            </a:r>
            <a:r>
              <a:rPr lang="en-US" sz="1800" b="0" i="0" u="none" strike="noStrike" baseline="0" dirty="0">
                <a:solidFill>
                  <a:srgbClr val="231F20"/>
                </a:solidFill>
                <a:latin typeface="TimesNewRomanPS"/>
              </a:rPr>
              <a:t>. The </a:t>
            </a:r>
            <a:r>
              <a:rPr lang="en-US" sz="1800" b="0" i="1" u="none" strike="noStrike" baseline="0" dirty="0">
                <a:solidFill>
                  <a:srgbClr val="231F20"/>
                </a:solidFill>
                <a:latin typeface="TimesNewRomanPS-Italic"/>
              </a:rPr>
              <a:t>database and file specifications </a:t>
            </a:r>
            <a:r>
              <a:rPr lang="en-US" sz="1800" b="0" i="0" u="none" strike="noStrike" baseline="0" dirty="0">
                <a:solidFill>
                  <a:srgbClr val="231F20"/>
                </a:solidFill>
                <a:latin typeface="TimesNewRomanPS"/>
              </a:rPr>
              <a:t>are developed. These define exactly what</a:t>
            </a:r>
          </a:p>
          <a:p>
            <a:pPr algn="l"/>
            <a:r>
              <a:rPr lang="en-US" sz="1800" b="0" i="0" u="none" strike="noStrike" baseline="0" dirty="0">
                <a:solidFill>
                  <a:srgbClr val="231F20"/>
                </a:solidFill>
                <a:latin typeface="TimesNewRomanPS"/>
              </a:rPr>
              <a:t>data will be stored and where they will be stored.</a:t>
            </a:r>
          </a:p>
          <a:p>
            <a:pPr algn="l"/>
            <a:r>
              <a:rPr lang="en-US" sz="1800" b="0" i="0" u="none" strike="noStrike" baseline="0" dirty="0">
                <a:solidFill>
                  <a:srgbClr val="231F20"/>
                </a:solidFill>
                <a:latin typeface="TimesNewRomanPS"/>
              </a:rPr>
              <a:t>4. The analyst team develops the </a:t>
            </a:r>
            <a:r>
              <a:rPr lang="en-US" sz="1800" b="0" i="1" u="none" strike="noStrike" baseline="0" dirty="0">
                <a:solidFill>
                  <a:srgbClr val="231F20"/>
                </a:solidFill>
                <a:latin typeface="TimesNewRomanPS-Italic"/>
              </a:rPr>
              <a:t>program design</a:t>
            </a:r>
            <a:r>
              <a:rPr lang="en-US" sz="1800" b="0" i="0" u="none" strike="noStrike" baseline="0" dirty="0">
                <a:solidFill>
                  <a:srgbClr val="231F20"/>
                </a:solidFill>
                <a:latin typeface="TimesNewRomanPS"/>
              </a:rPr>
              <a:t>, which defines the programs that</a:t>
            </a:r>
          </a:p>
          <a:p>
            <a:pPr algn="l"/>
            <a:r>
              <a:rPr lang="en-US" sz="1800" b="0" i="0" u="none" strike="noStrike" baseline="0" dirty="0">
                <a:solidFill>
                  <a:srgbClr val="231F20"/>
                </a:solidFill>
                <a:latin typeface="TimesNewRomanPS"/>
              </a:rPr>
              <a:t>need to be written and exactly what each program will do.</a:t>
            </a:r>
            <a:endParaRPr lang="en-US" sz="1800" b="1" dirty="0"/>
          </a:p>
          <a:p>
            <a:pPr algn="l"/>
            <a:endParaRPr lang="en-US" sz="1800" b="0" i="0" u="none" strike="noStrike" baseline="0" dirty="0">
              <a:solidFill>
                <a:srgbClr val="231F20"/>
              </a:solidFill>
              <a:latin typeface="TimesNewRomanPS"/>
            </a:endParaRPr>
          </a:p>
          <a:p>
            <a:pPr algn="l"/>
            <a:r>
              <a:rPr lang="en-US" sz="1800" b="0" i="0" u="none" strike="noStrike" baseline="0" dirty="0">
                <a:solidFill>
                  <a:srgbClr val="231F20"/>
                </a:solidFill>
                <a:latin typeface="TimesNewRomanPS"/>
              </a:rPr>
              <a:t>This collection of deliverables (architecture design, interface design, database</a:t>
            </a:r>
          </a:p>
          <a:p>
            <a:pPr algn="l"/>
            <a:r>
              <a:rPr lang="en-US" sz="1800" b="0" i="0" u="none" strike="noStrike" baseline="0" dirty="0">
                <a:solidFill>
                  <a:srgbClr val="231F20"/>
                </a:solidFill>
                <a:latin typeface="TimesNewRomanPS"/>
              </a:rPr>
              <a:t>and file specifications, and program design) is the </a:t>
            </a:r>
            <a:r>
              <a:rPr lang="en-US" sz="1800" b="0" i="1" u="none" strike="noStrike" baseline="0" dirty="0">
                <a:solidFill>
                  <a:srgbClr val="231F20"/>
                </a:solidFill>
                <a:latin typeface="TimesNewRomanPS-Italic"/>
              </a:rPr>
              <a:t>system specification </a:t>
            </a:r>
            <a:r>
              <a:rPr lang="en-US" sz="1800" b="0" i="0" u="none" strike="noStrike" baseline="0" dirty="0">
                <a:solidFill>
                  <a:srgbClr val="231F20"/>
                </a:solidFill>
                <a:latin typeface="TimesNewRomanPS"/>
              </a:rPr>
              <a:t>that is used</a:t>
            </a:r>
          </a:p>
          <a:p>
            <a:pPr algn="l"/>
            <a:r>
              <a:rPr lang="en-US" sz="1800" b="0" i="0" u="none" strike="noStrike" baseline="0" dirty="0">
                <a:solidFill>
                  <a:srgbClr val="231F20"/>
                </a:solidFill>
                <a:latin typeface="TimesNewRomanPS"/>
              </a:rPr>
              <a:t>by the programming team for implementation. At the end of the design phase, the</a:t>
            </a:r>
          </a:p>
          <a:p>
            <a:pPr algn="l"/>
            <a:r>
              <a:rPr lang="en-US" sz="1800" b="0" i="0" u="none" strike="noStrike" baseline="0" dirty="0">
                <a:solidFill>
                  <a:srgbClr val="231F20"/>
                </a:solidFill>
                <a:latin typeface="TimesNewRomanPS"/>
              </a:rPr>
              <a:t>feasibility analysis and project plan are reexamined and revised, and another</a:t>
            </a:r>
          </a:p>
          <a:p>
            <a:pPr algn="l"/>
            <a:r>
              <a:rPr lang="en-US" sz="1800" b="0" i="0" u="none" strike="noStrike" baseline="0" dirty="0">
                <a:solidFill>
                  <a:srgbClr val="231F20"/>
                </a:solidFill>
                <a:latin typeface="TimesNewRomanPS"/>
              </a:rPr>
              <a:t>decision is made by the project sponsor and approval committee about whether to</a:t>
            </a:r>
          </a:p>
          <a:p>
            <a:pPr algn="l"/>
            <a:r>
              <a:rPr lang="en-US" sz="1800" b="0" i="0" u="none" strike="noStrike" baseline="0" dirty="0">
                <a:solidFill>
                  <a:srgbClr val="231F20"/>
                </a:solidFill>
                <a:latin typeface="TimesNewRomanPS"/>
              </a:rPr>
              <a:t>terminate the project or continue. (</a:t>
            </a:r>
            <a:endParaRPr lang="en-US" dirty="0"/>
          </a:p>
        </p:txBody>
      </p:sp>
      <p:sp>
        <p:nvSpPr>
          <p:cNvPr id="4" name="Slide Number Placeholder 3"/>
          <p:cNvSpPr>
            <a:spLocks noGrp="1"/>
          </p:cNvSpPr>
          <p:nvPr>
            <p:ph type="sldNum" sz="quarter" idx="5"/>
          </p:nvPr>
        </p:nvSpPr>
        <p:spPr/>
        <p:txBody>
          <a:bodyPr/>
          <a:lstStyle/>
          <a:p>
            <a:fld id="{2FDC1299-1D2D-4FFB-BA59-4A15E55553BC}" type="slidenum">
              <a:rPr lang="en-US" smtClean="0"/>
              <a:t>16</a:t>
            </a:fld>
            <a:endParaRPr lang="en-US"/>
          </a:p>
        </p:txBody>
      </p:sp>
    </p:spTree>
    <p:extLst>
      <p:ext uri="{BB962C8B-B14F-4D97-AF65-F5344CB8AC3E}">
        <p14:creationId xmlns:p14="http://schemas.microsoft.com/office/powerpoint/2010/main" val="1226669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231F20"/>
                </a:solidFill>
                <a:latin typeface="TimesNewRomanPS"/>
              </a:rPr>
              <a:t>The final phase in the SDLC is the </a:t>
            </a:r>
            <a:r>
              <a:rPr lang="en-US" sz="1800" b="0" i="1" u="none" strike="noStrike" baseline="0" dirty="0">
                <a:solidFill>
                  <a:srgbClr val="231F20"/>
                </a:solidFill>
                <a:latin typeface="TimesNewRomanPS-Italic"/>
              </a:rPr>
              <a:t>implementation phase</a:t>
            </a:r>
            <a:r>
              <a:rPr lang="en-US" sz="1800" b="0" i="0" u="none" strike="noStrike" baseline="0" dirty="0">
                <a:solidFill>
                  <a:srgbClr val="231F20"/>
                </a:solidFill>
                <a:latin typeface="TimesNewRomanPS"/>
              </a:rPr>
              <a:t>, during which the system</a:t>
            </a:r>
          </a:p>
          <a:p>
            <a:pPr algn="l"/>
            <a:r>
              <a:rPr lang="en-US" sz="1800" b="0" i="0" u="none" strike="noStrike" baseline="0" dirty="0">
                <a:solidFill>
                  <a:srgbClr val="231F20"/>
                </a:solidFill>
                <a:latin typeface="TimesNewRomanPS"/>
              </a:rPr>
              <a:t>is actually built (or purchased, in the case of a packaged software design and</a:t>
            </a:r>
          </a:p>
          <a:p>
            <a:pPr algn="l"/>
            <a:r>
              <a:rPr lang="en-US" sz="1800" b="0" i="0" u="none" strike="noStrike" baseline="0" dirty="0">
                <a:solidFill>
                  <a:srgbClr val="231F20"/>
                </a:solidFill>
                <a:latin typeface="TimesNewRomanPS"/>
              </a:rPr>
              <a:t>installed). This is the phase that usually gets the most attention, because for most</a:t>
            </a:r>
          </a:p>
          <a:p>
            <a:pPr algn="l"/>
            <a:r>
              <a:rPr lang="en-US" sz="1800" b="0" i="0" u="none" strike="noStrike" baseline="0" dirty="0">
                <a:solidFill>
                  <a:srgbClr val="231F20"/>
                </a:solidFill>
                <a:latin typeface="TimesNewRomanPS"/>
              </a:rPr>
              <a:t>systems it is the longest and most expensive single part of the development process.</a:t>
            </a:r>
          </a:p>
          <a:p>
            <a:pPr algn="l"/>
            <a:r>
              <a:rPr lang="en-US" sz="1800" b="0" i="0" u="none" strike="noStrike" baseline="0" dirty="0">
                <a:solidFill>
                  <a:srgbClr val="231F20"/>
                </a:solidFill>
                <a:latin typeface="TimesNewRomanPS"/>
              </a:rPr>
              <a:t>This phase has three steps:</a:t>
            </a:r>
          </a:p>
          <a:p>
            <a:pPr algn="l"/>
            <a:r>
              <a:rPr lang="en-US" sz="1800" b="0" i="0" u="none" strike="noStrike" baseline="0" dirty="0">
                <a:solidFill>
                  <a:srgbClr val="231F20"/>
                </a:solidFill>
                <a:latin typeface="TimesNewRomanPS"/>
              </a:rPr>
              <a:t>1- System </a:t>
            </a:r>
            <a:r>
              <a:rPr lang="en-US" sz="1800" b="0" i="1" u="none" strike="noStrike" baseline="0" dirty="0">
                <a:solidFill>
                  <a:srgbClr val="231F20"/>
                </a:solidFill>
                <a:latin typeface="TimesNewRomanPS-Italic"/>
              </a:rPr>
              <a:t>construction </a:t>
            </a:r>
            <a:r>
              <a:rPr lang="en-US" sz="1800" b="0" i="0" u="none" strike="noStrike" baseline="0" dirty="0">
                <a:solidFill>
                  <a:srgbClr val="231F20"/>
                </a:solidFill>
                <a:latin typeface="TimesNewRomanPS"/>
              </a:rPr>
              <a:t>is the first step. The system is built and tested to ensure</a:t>
            </a:r>
          </a:p>
          <a:p>
            <a:pPr algn="l"/>
            <a:r>
              <a:rPr lang="en-US" sz="1800" b="0" i="0" u="none" strike="noStrike" baseline="0" dirty="0">
                <a:solidFill>
                  <a:srgbClr val="231F20"/>
                </a:solidFill>
                <a:latin typeface="TimesNewRomanPS"/>
              </a:rPr>
              <a:t>that it performs as designed. Since the cost of fixing bugs can be immense, testing</a:t>
            </a:r>
          </a:p>
          <a:p>
            <a:pPr algn="l"/>
            <a:r>
              <a:rPr lang="en-US" sz="1800" b="0" i="0" u="none" strike="noStrike" baseline="0" dirty="0">
                <a:solidFill>
                  <a:srgbClr val="231F20"/>
                </a:solidFill>
                <a:latin typeface="TimesNewRomanPS"/>
              </a:rPr>
              <a:t>is one of the most critical steps in implementation. Most organizations</a:t>
            </a:r>
          </a:p>
          <a:p>
            <a:pPr algn="l"/>
            <a:r>
              <a:rPr lang="en-US" sz="1800" b="0" i="0" u="none" strike="noStrike" baseline="0" dirty="0">
                <a:solidFill>
                  <a:srgbClr val="231F20"/>
                </a:solidFill>
                <a:latin typeface="TimesNewRomanPS"/>
              </a:rPr>
              <a:t>spend more time and attention on testing than on writing the programs in the</a:t>
            </a:r>
          </a:p>
          <a:p>
            <a:pPr algn="l"/>
            <a:r>
              <a:rPr lang="en-US" sz="1800" b="0" i="0" u="none" strike="noStrike" baseline="0" dirty="0">
                <a:solidFill>
                  <a:srgbClr val="231F20"/>
                </a:solidFill>
                <a:latin typeface="TimesNewRomanPS"/>
              </a:rPr>
              <a:t>first place.</a:t>
            </a:r>
          </a:p>
          <a:p>
            <a:pPr algn="l"/>
            <a:r>
              <a:rPr lang="en-US" sz="1800" b="0" i="0" u="none" strike="noStrike" baseline="0" dirty="0">
                <a:solidFill>
                  <a:srgbClr val="231F20"/>
                </a:solidFill>
                <a:latin typeface="TimesNewRomanPS"/>
              </a:rPr>
              <a:t>2- The system is installed. </a:t>
            </a:r>
            <a:r>
              <a:rPr lang="en-US" sz="1800" b="0" i="1" u="none" strike="noStrike" baseline="0" dirty="0">
                <a:solidFill>
                  <a:srgbClr val="231F20"/>
                </a:solidFill>
                <a:latin typeface="TimesNewRomanPS-Italic"/>
              </a:rPr>
              <a:t>Installation </a:t>
            </a:r>
            <a:r>
              <a:rPr lang="en-US" sz="1800" b="0" i="0" u="none" strike="noStrike" baseline="0" dirty="0">
                <a:solidFill>
                  <a:srgbClr val="231F20"/>
                </a:solidFill>
                <a:latin typeface="TimesNewRomanPS"/>
              </a:rPr>
              <a:t>is the process by which the old system is</a:t>
            </a:r>
          </a:p>
          <a:p>
            <a:pPr algn="l"/>
            <a:r>
              <a:rPr lang="en-US" sz="1800" b="0" i="0" u="none" strike="noStrike" baseline="0" dirty="0">
                <a:solidFill>
                  <a:srgbClr val="231F20"/>
                </a:solidFill>
                <a:latin typeface="TimesNewRomanPS"/>
              </a:rPr>
              <a:t>turned off and the new one is turned on. There are several approaches that may</a:t>
            </a:r>
          </a:p>
          <a:p>
            <a:pPr algn="l"/>
            <a:r>
              <a:rPr lang="en-US" sz="1800" b="0" i="0" u="none" strike="noStrike" baseline="0" dirty="0">
                <a:solidFill>
                  <a:srgbClr val="231F20"/>
                </a:solidFill>
                <a:latin typeface="TimesNewRomanPS"/>
              </a:rPr>
              <a:t>be used to convert from the old to the new system. One of the most important</a:t>
            </a:r>
          </a:p>
          <a:p>
            <a:pPr algn="l"/>
            <a:r>
              <a:rPr lang="en-US" sz="1800" b="0" i="0" u="none" strike="noStrike" baseline="0" dirty="0">
                <a:solidFill>
                  <a:srgbClr val="231F20"/>
                </a:solidFill>
                <a:latin typeface="TimesNewRomanPS"/>
              </a:rPr>
              <a:t>aspects of conversion is the </a:t>
            </a:r>
            <a:r>
              <a:rPr lang="en-US" sz="1800" b="0" i="1" u="none" strike="noStrike" baseline="0" dirty="0">
                <a:solidFill>
                  <a:srgbClr val="231F20"/>
                </a:solidFill>
                <a:latin typeface="TimesNewRomanPS-Italic"/>
              </a:rPr>
              <a:t>training plan</a:t>
            </a:r>
            <a:r>
              <a:rPr lang="en-US" sz="1800" b="0" i="0" u="none" strike="noStrike" baseline="0" dirty="0">
                <a:solidFill>
                  <a:srgbClr val="231F20"/>
                </a:solidFill>
                <a:latin typeface="TimesNewRomanPS"/>
              </a:rPr>
              <a:t>, used to teach users how to use the new</a:t>
            </a:r>
          </a:p>
          <a:p>
            <a:pPr algn="l"/>
            <a:r>
              <a:rPr lang="en-US" sz="1800" b="0" i="0" u="none" strike="noStrike" baseline="0" dirty="0">
                <a:solidFill>
                  <a:srgbClr val="231F20"/>
                </a:solidFill>
                <a:latin typeface="TimesNewRomanPS"/>
              </a:rPr>
              <a:t>system and help manage the changes caused by the new system.</a:t>
            </a:r>
          </a:p>
          <a:p>
            <a:pPr algn="l"/>
            <a:r>
              <a:rPr lang="en-US" sz="1800" b="0" i="0" u="none" strike="noStrike" baseline="0" dirty="0">
                <a:solidFill>
                  <a:srgbClr val="231F20"/>
                </a:solidFill>
                <a:latin typeface="TimesNewRomanPS"/>
              </a:rPr>
              <a:t>3- The analyst team establishes a </a:t>
            </a:r>
            <a:r>
              <a:rPr lang="en-US" sz="1800" b="0" i="1" u="none" strike="noStrike" baseline="0" dirty="0">
                <a:solidFill>
                  <a:srgbClr val="231F20"/>
                </a:solidFill>
                <a:latin typeface="TimesNewRomanPS-Italic"/>
              </a:rPr>
              <a:t>support plan </a:t>
            </a:r>
            <a:r>
              <a:rPr lang="en-US" sz="1800" b="0" i="0" u="none" strike="noStrike" baseline="0" dirty="0">
                <a:solidFill>
                  <a:srgbClr val="231F20"/>
                </a:solidFill>
                <a:latin typeface="TimesNewRomanPS"/>
              </a:rPr>
              <a:t>for the system. This plan usually</a:t>
            </a:r>
          </a:p>
          <a:p>
            <a:pPr algn="l"/>
            <a:r>
              <a:rPr lang="en-US" sz="1800" b="0" i="0" u="none" strike="noStrike" baseline="0" dirty="0">
                <a:solidFill>
                  <a:srgbClr val="231F20"/>
                </a:solidFill>
                <a:latin typeface="TimesNewRomanPS"/>
              </a:rPr>
              <a:t>includes a formal or informal post-implementation review, as well as a systematic</a:t>
            </a:r>
          </a:p>
          <a:p>
            <a:pPr algn="l"/>
            <a:r>
              <a:rPr lang="en-US" sz="1800" b="0" i="0" u="none" strike="noStrike" baseline="0" dirty="0">
                <a:solidFill>
                  <a:srgbClr val="231F20"/>
                </a:solidFill>
                <a:latin typeface="TimesNewRomanPS"/>
              </a:rPr>
              <a:t>way for identifying major and minor changes needed for the system.</a:t>
            </a:r>
            <a:endParaRPr lang="en-US" b="1" dirty="0"/>
          </a:p>
        </p:txBody>
      </p:sp>
      <p:sp>
        <p:nvSpPr>
          <p:cNvPr id="4" name="Slide Number Placeholder 3"/>
          <p:cNvSpPr>
            <a:spLocks noGrp="1"/>
          </p:cNvSpPr>
          <p:nvPr>
            <p:ph type="sldNum" sz="quarter" idx="5"/>
          </p:nvPr>
        </p:nvSpPr>
        <p:spPr/>
        <p:txBody>
          <a:bodyPr/>
          <a:lstStyle/>
          <a:p>
            <a:fld id="{2FDC1299-1D2D-4FFB-BA59-4A15E55553BC}" type="slidenum">
              <a:rPr lang="en-US" smtClean="0"/>
              <a:t>17</a:t>
            </a:fld>
            <a:endParaRPr lang="en-US"/>
          </a:p>
        </p:txBody>
      </p:sp>
    </p:spTree>
    <p:extLst>
      <p:ext uri="{BB962C8B-B14F-4D97-AF65-F5344CB8AC3E}">
        <p14:creationId xmlns:p14="http://schemas.microsoft.com/office/powerpoint/2010/main" val="12093193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http://tryqa.com/what-are-the-software-development-life-cycle-sdlc-phases/</a:t>
            </a:r>
          </a:p>
        </p:txBody>
      </p:sp>
      <p:sp>
        <p:nvSpPr>
          <p:cNvPr id="4" name="Slide Number Placeholder 3"/>
          <p:cNvSpPr>
            <a:spLocks noGrp="1"/>
          </p:cNvSpPr>
          <p:nvPr>
            <p:ph type="sldNum" sz="quarter" idx="5"/>
          </p:nvPr>
        </p:nvSpPr>
        <p:spPr/>
        <p:txBody>
          <a:bodyPr/>
          <a:lstStyle/>
          <a:p>
            <a:fld id="{2FDC1299-1D2D-4FFB-BA59-4A15E55553BC}" type="slidenum">
              <a:rPr lang="en-US" smtClean="0"/>
              <a:t>21</a:t>
            </a:fld>
            <a:endParaRPr lang="en-US"/>
          </a:p>
        </p:txBody>
      </p:sp>
    </p:spTree>
    <p:extLst>
      <p:ext uri="{BB962C8B-B14F-4D97-AF65-F5344CB8AC3E}">
        <p14:creationId xmlns:p14="http://schemas.microsoft.com/office/powerpoint/2010/main" val="3049217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DC1299-1D2D-4FFB-BA59-4A15E55553BC}" type="slidenum">
              <a:rPr lang="en-US" smtClean="0"/>
              <a:t>23</a:t>
            </a:fld>
            <a:endParaRPr lang="en-US"/>
          </a:p>
        </p:txBody>
      </p:sp>
    </p:spTree>
    <p:extLst>
      <p:ext uri="{BB962C8B-B14F-4D97-AF65-F5344CB8AC3E}">
        <p14:creationId xmlns:p14="http://schemas.microsoft.com/office/powerpoint/2010/main" val="2187672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http://tryqa.com/software-development-life-cycle-sdlc/</a:t>
            </a:r>
          </a:p>
          <a:p>
            <a:endParaRPr lang="en-US" dirty="0"/>
          </a:p>
        </p:txBody>
      </p:sp>
      <p:sp>
        <p:nvSpPr>
          <p:cNvPr id="4" name="Slide Number Placeholder 3"/>
          <p:cNvSpPr>
            <a:spLocks noGrp="1"/>
          </p:cNvSpPr>
          <p:nvPr>
            <p:ph type="sldNum" sz="quarter" idx="5"/>
          </p:nvPr>
        </p:nvSpPr>
        <p:spPr/>
        <p:txBody>
          <a:bodyPr/>
          <a:lstStyle/>
          <a:p>
            <a:fld id="{2FDC1299-1D2D-4FFB-BA59-4A15E55553BC}" type="slidenum">
              <a:rPr lang="en-US" smtClean="0"/>
              <a:t>30</a:t>
            </a:fld>
            <a:endParaRPr lang="en-US"/>
          </a:p>
        </p:txBody>
      </p:sp>
    </p:spTree>
    <p:extLst>
      <p:ext uri="{BB962C8B-B14F-4D97-AF65-F5344CB8AC3E}">
        <p14:creationId xmlns:p14="http://schemas.microsoft.com/office/powerpoint/2010/main" val="2636709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a House:</a:t>
            </a:r>
          </a:p>
          <a:p>
            <a:pPr algn="l"/>
            <a:r>
              <a:rPr lang="en-US" dirty="0"/>
              <a:t>1- </a:t>
            </a:r>
            <a:r>
              <a:rPr lang="en-US" sz="1800" b="0" i="0" u="none" strike="noStrike" baseline="0" dirty="0">
                <a:solidFill>
                  <a:srgbClr val="231F20"/>
                </a:solidFill>
                <a:latin typeface="TimesNewRomanPS"/>
              </a:rPr>
              <a:t>First, the owner describes the vision for the house to the developer. </a:t>
            </a:r>
          </a:p>
          <a:p>
            <a:pPr algn="l"/>
            <a:r>
              <a:rPr lang="en-US" sz="1800" b="0" i="0" u="none" strike="noStrike" baseline="0" dirty="0">
                <a:solidFill>
                  <a:srgbClr val="231F20"/>
                </a:solidFill>
                <a:latin typeface="TimesNewRomanPS"/>
              </a:rPr>
              <a:t>2- Second, this idea is transformed into sketches and drawings that are shown to the owner and refined</a:t>
            </a:r>
          </a:p>
          <a:p>
            <a:pPr algn="l"/>
            <a:r>
              <a:rPr lang="en-US" sz="1800" b="0" i="0" u="none" strike="noStrike" baseline="0" dirty="0">
                <a:solidFill>
                  <a:srgbClr val="231F20"/>
                </a:solidFill>
                <a:latin typeface="TimesNewRomanPS"/>
              </a:rPr>
              <a:t>(often, through several drawings, each improving on the other) until the owner</a:t>
            </a:r>
          </a:p>
          <a:p>
            <a:pPr algn="l"/>
            <a:r>
              <a:rPr lang="en-US" sz="1800" b="0" i="0" u="none" strike="noStrike" baseline="0" dirty="0">
                <a:solidFill>
                  <a:srgbClr val="231F20"/>
                </a:solidFill>
                <a:latin typeface="TimesNewRomanPS"/>
              </a:rPr>
              <a:t>agrees that the pictures depict what he or she wants. </a:t>
            </a:r>
          </a:p>
          <a:p>
            <a:pPr algn="l"/>
            <a:r>
              <a:rPr lang="en-US" sz="1800" b="0" i="0" u="none" strike="noStrike" baseline="0" dirty="0">
                <a:solidFill>
                  <a:srgbClr val="231F20"/>
                </a:solidFill>
                <a:latin typeface="TimesNewRomanPS"/>
              </a:rPr>
              <a:t>3- Third, a set of detailed blueprints is developed that presents much more specific information about the house. (e.g., the layout of rooms, placement of plumbing fixtures and electrical outlets, and so on).</a:t>
            </a:r>
          </a:p>
          <a:p>
            <a:pPr algn="l"/>
            <a:r>
              <a:rPr lang="en-US" sz="1800" b="0" i="0" u="none" strike="noStrike" baseline="0" dirty="0">
                <a:solidFill>
                  <a:srgbClr val="231F20"/>
                </a:solidFill>
                <a:latin typeface="TimesNewRomanPS"/>
              </a:rPr>
              <a:t>4-  Finally, the house is built following the blueprints—and often with some changes and decisions made by the owner as the house is erected.</a:t>
            </a:r>
            <a:endParaRPr lang="en-US" dirty="0"/>
          </a:p>
        </p:txBody>
      </p:sp>
      <p:sp>
        <p:nvSpPr>
          <p:cNvPr id="4" name="Slide Number Placeholder 3"/>
          <p:cNvSpPr>
            <a:spLocks noGrp="1"/>
          </p:cNvSpPr>
          <p:nvPr>
            <p:ph type="sldNum" sz="quarter" idx="5"/>
          </p:nvPr>
        </p:nvSpPr>
        <p:spPr/>
        <p:txBody>
          <a:bodyPr/>
          <a:lstStyle/>
          <a:p>
            <a:fld id="{2FDC1299-1D2D-4FFB-BA59-4A15E55553BC}" type="slidenum">
              <a:rPr lang="en-US" smtClean="0"/>
              <a:t>2</a:t>
            </a:fld>
            <a:endParaRPr lang="en-US"/>
          </a:p>
        </p:txBody>
      </p:sp>
    </p:spTree>
    <p:extLst>
      <p:ext uri="{BB962C8B-B14F-4D97-AF65-F5344CB8AC3E}">
        <p14:creationId xmlns:p14="http://schemas.microsoft.com/office/powerpoint/2010/main" val="1090196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DC1299-1D2D-4FFB-BA59-4A15E55553BC}" type="slidenum">
              <a:rPr lang="en-US" smtClean="0"/>
              <a:t>3</a:t>
            </a:fld>
            <a:endParaRPr lang="en-US"/>
          </a:p>
        </p:txBody>
      </p:sp>
    </p:spTree>
    <p:extLst>
      <p:ext uri="{BB962C8B-B14F-4D97-AF65-F5344CB8AC3E}">
        <p14:creationId xmlns:p14="http://schemas.microsoft.com/office/powerpoint/2010/main" val="3478039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231F20"/>
                </a:solidFill>
                <a:latin typeface="TimesNewRomanPS"/>
              </a:rPr>
              <a:t>Each phase is itself composed of a series of </a:t>
            </a:r>
            <a:r>
              <a:rPr lang="en-US" sz="1800" b="0" i="1" u="none" strike="noStrike" baseline="0" dirty="0">
                <a:solidFill>
                  <a:srgbClr val="231F20"/>
                </a:solidFill>
                <a:latin typeface="TimesNewRomanPS-Italic"/>
              </a:rPr>
              <a:t>steps</a:t>
            </a:r>
            <a:r>
              <a:rPr lang="en-US" sz="1800" b="0" i="0" u="none" strike="noStrike" baseline="0" dirty="0">
                <a:solidFill>
                  <a:srgbClr val="231F20"/>
                </a:solidFill>
                <a:latin typeface="TimesNewRomanPS"/>
              </a:rPr>
              <a:t>, which rely on </a:t>
            </a:r>
            <a:r>
              <a:rPr lang="en-US" sz="1800" b="0" i="1" u="none" strike="noStrike" baseline="0" dirty="0">
                <a:solidFill>
                  <a:srgbClr val="231F20"/>
                </a:solidFill>
                <a:latin typeface="TimesNewRomanPS-Italic"/>
              </a:rPr>
              <a:t>techniques </a:t>
            </a:r>
            <a:r>
              <a:rPr lang="en-US" sz="1800" b="0" i="0" u="none" strike="noStrike" baseline="0" dirty="0">
                <a:solidFill>
                  <a:srgbClr val="231F20"/>
                </a:solidFill>
                <a:latin typeface="TimesNewRomanPS"/>
              </a:rPr>
              <a:t>that</a:t>
            </a:r>
          </a:p>
          <a:p>
            <a:pPr algn="l"/>
            <a:r>
              <a:rPr lang="en-US" sz="1800" b="0" i="0" u="none" strike="noStrike" baseline="0" dirty="0">
                <a:solidFill>
                  <a:srgbClr val="231F20"/>
                </a:solidFill>
                <a:latin typeface="TimesNewRomanPS"/>
              </a:rPr>
              <a:t>produce </a:t>
            </a:r>
            <a:r>
              <a:rPr lang="en-US" sz="1800" b="0" i="1" u="none" strike="noStrike" baseline="0" dirty="0">
                <a:solidFill>
                  <a:srgbClr val="231F20"/>
                </a:solidFill>
                <a:latin typeface="TimesNewRomanPS-Italic"/>
              </a:rPr>
              <a:t>deliverables </a:t>
            </a:r>
            <a:r>
              <a:rPr lang="en-US" sz="1800" b="0" i="0" u="none" strike="noStrike" baseline="0" dirty="0">
                <a:solidFill>
                  <a:srgbClr val="231F20"/>
                </a:solidFill>
                <a:latin typeface="TimesNewRomanPS"/>
              </a:rPr>
              <a:t>(specific documents and files that explain various elements of</a:t>
            </a:r>
          </a:p>
          <a:p>
            <a:pPr algn="l"/>
            <a:r>
              <a:rPr lang="en-US" sz="1800" b="0" i="0" u="none" strike="noStrike" baseline="0" dirty="0">
                <a:solidFill>
                  <a:srgbClr val="231F20"/>
                </a:solidFill>
                <a:latin typeface="TimesNewRomanPS"/>
              </a:rPr>
              <a:t>the system).</a:t>
            </a:r>
            <a:endParaRPr lang="en-US" dirty="0"/>
          </a:p>
        </p:txBody>
      </p:sp>
      <p:sp>
        <p:nvSpPr>
          <p:cNvPr id="4" name="Slide Number Placeholder 3"/>
          <p:cNvSpPr>
            <a:spLocks noGrp="1"/>
          </p:cNvSpPr>
          <p:nvPr>
            <p:ph type="sldNum" sz="quarter" idx="5"/>
          </p:nvPr>
        </p:nvSpPr>
        <p:spPr/>
        <p:txBody>
          <a:bodyPr/>
          <a:lstStyle/>
          <a:p>
            <a:fld id="{2FDC1299-1D2D-4FFB-BA59-4A15E55553BC}" type="slidenum">
              <a:rPr lang="en-US" smtClean="0"/>
              <a:t>4</a:t>
            </a:fld>
            <a:endParaRPr lang="en-US"/>
          </a:p>
        </p:txBody>
      </p:sp>
    </p:spTree>
    <p:extLst>
      <p:ext uri="{BB962C8B-B14F-4D97-AF65-F5344CB8AC3E}">
        <p14:creationId xmlns:p14="http://schemas.microsoft.com/office/powerpoint/2010/main" val="467538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231F20"/>
                </a:solidFill>
                <a:latin typeface="TimesNewRomanPS"/>
              </a:rPr>
              <a:t>Most ideas for new systems come from outside the IS area (from the marketing department, accounting</a:t>
            </a:r>
          </a:p>
          <a:p>
            <a:pPr algn="l"/>
            <a:r>
              <a:rPr lang="en-US" sz="1800" b="0" i="0" u="none" strike="noStrike" baseline="0" dirty="0">
                <a:solidFill>
                  <a:srgbClr val="231F20"/>
                </a:solidFill>
                <a:latin typeface="TimesNewRomanPS"/>
              </a:rPr>
              <a:t>department, etc.) in the form of a system request. A </a:t>
            </a:r>
            <a:r>
              <a:rPr lang="en-US" sz="1800" b="0" i="1" u="none" strike="noStrike" baseline="0" dirty="0">
                <a:solidFill>
                  <a:srgbClr val="231F20"/>
                </a:solidFill>
                <a:latin typeface="TimesNewRomanPS-Italic"/>
              </a:rPr>
              <a:t>system request </a:t>
            </a:r>
            <a:r>
              <a:rPr lang="en-US" sz="1800" b="0" i="0" u="none" strike="noStrike" baseline="0" dirty="0">
                <a:solidFill>
                  <a:srgbClr val="231F20"/>
                </a:solidFill>
                <a:latin typeface="TimesNewRomanPS"/>
              </a:rPr>
              <a:t>presents a</a:t>
            </a:r>
          </a:p>
          <a:p>
            <a:pPr algn="l"/>
            <a:r>
              <a:rPr lang="en-US" sz="1800" b="0" i="0" u="none" strike="noStrike" baseline="0" dirty="0">
                <a:solidFill>
                  <a:srgbClr val="231F20"/>
                </a:solidFill>
                <a:latin typeface="TimesNewRomanPS"/>
              </a:rPr>
              <a:t>brief summary of a business need, and it explains how a system that supports the</a:t>
            </a:r>
          </a:p>
          <a:p>
            <a:pPr algn="l"/>
            <a:r>
              <a:rPr lang="en-US" sz="1800" b="0" i="0" u="none" strike="noStrike" baseline="0" dirty="0">
                <a:solidFill>
                  <a:srgbClr val="231F20"/>
                </a:solidFill>
                <a:latin typeface="TimesNewRomanPS"/>
              </a:rPr>
              <a:t>need will create business value.</a:t>
            </a:r>
            <a:endParaRPr lang="en-US" sz="1800" b="1" i="0" u="none" strike="noStrike" baseline="0" dirty="0">
              <a:solidFill>
                <a:srgbClr val="007BC4"/>
              </a:solidFill>
              <a:latin typeface="TimesNewRomanPS-Bold"/>
            </a:endParaRPr>
          </a:p>
          <a:p>
            <a:pPr algn="l"/>
            <a:r>
              <a:rPr lang="en-US" sz="1800" b="1" i="0" u="none" strike="noStrike" baseline="0" dirty="0">
                <a:solidFill>
                  <a:srgbClr val="007BC4"/>
                </a:solidFill>
                <a:latin typeface="TimesNewRomanPS-Bold"/>
              </a:rPr>
              <a:t>System Request</a:t>
            </a:r>
          </a:p>
          <a:p>
            <a:pPr algn="l"/>
            <a:r>
              <a:rPr lang="en-US" sz="1800" b="0" i="0" u="none" strike="noStrike" baseline="0" dirty="0">
                <a:solidFill>
                  <a:srgbClr val="231F20"/>
                </a:solidFill>
                <a:latin typeface="TimesNewRomanPS"/>
              </a:rPr>
              <a:t>A </a:t>
            </a:r>
            <a:r>
              <a:rPr lang="en-US" sz="1800" b="0" i="1" u="none" strike="noStrike" baseline="0" dirty="0">
                <a:solidFill>
                  <a:srgbClr val="231F20"/>
                </a:solidFill>
                <a:latin typeface="TimesNewRomanPS-Italic"/>
              </a:rPr>
              <a:t>system request </a:t>
            </a:r>
            <a:r>
              <a:rPr lang="en-US" sz="1800" b="0" i="0" u="none" strike="noStrike" baseline="0" dirty="0">
                <a:solidFill>
                  <a:srgbClr val="231F20"/>
                </a:solidFill>
                <a:latin typeface="TimesNewRomanPS"/>
              </a:rPr>
              <a:t>is a document that describes the business reasons for building a</a:t>
            </a:r>
          </a:p>
          <a:p>
            <a:pPr algn="l"/>
            <a:r>
              <a:rPr lang="en-US" sz="1800" b="0" i="0" u="none" strike="noStrike" baseline="0" dirty="0">
                <a:solidFill>
                  <a:srgbClr val="231F20"/>
                </a:solidFill>
                <a:latin typeface="TimesNewRomanPS"/>
              </a:rPr>
              <a:t>system and the value that the system is expected to provide. The project sponsor</a:t>
            </a:r>
          </a:p>
          <a:p>
            <a:pPr algn="l"/>
            <a:r>
              <a:rPr lang="en-US" sz="1800" b="0" i="0" u="none" strike="noStrike" baseline="0" dirty="0">
                <a:solidFill>
                  <a:srgbClr val="231F20"/>
                </a:solidFill>
                <a:latin typeface="TimesNewRomanPS"/>
              </a:rPr>
              <a:t>usually completes this form as part of a formal system project selection process</a:t>
            </a:r>
          </a:p>
          <a:p>
            <a:pPr algn="l"/>
            <a:r>
              <a:rPr lang="en-US" sz="1800" b="0" i="0" u="none" strike="noStrike" baseline="0" dirty="0">
                <a:solidFill>
                  <a:srgbClr val="231F20"/>
                </a:solidFill>
                <a:latin typeface="TimesNewRomanPS"/>
              </a:rPr>
              <a:t>within the organization. Most system requests include five elements: project sponsor,</a:t>
            </a:r>
          </a:p>
          <a:p>
            <a:pPr algn="l"/>
            <a:r>
              <a:rPr lang="en-US" sz="1800" b="0" i="0" u="none" strike="noStrike" baseline="0" dirty="0">
                <a:solidFill>
                  <a:srgbClr val="231F20"/>
                </a:solidFill>
                <a:latin typeface="TimesNewRomanPS"/>
              </a:rPr>
              <a:t>business need, business requirements, business value, and special issues. (See</a:t>
            </a:r>
          </a:p>
          <a:p>
            <a:pPr algn="l"/>
            <a:r>
              <a:rPr lang="en-US" sz="1800" b="0" i="0" u="none" strike="noStrike" baseline="0" dirty="0">
                <a:solidFill>
                  <a:srgbClr val="231F20"/>
                </a:solidFill>
                <a:latin typeface="TimesNewRomanPS"/>
              </a:rPr>
              <a:t>Figure 1-4.) The </a:t>
            </a:r>
            <a:r>
              <a:rPr lang="en-US" sz="1800" b="0" i="1" u="none" strike="noStrike" baseline="0" dirty="0">
                <a:solidFill>
                  <a:srgbClr val="231F20"/>
                </a:solidFill>
                <a:latin typeface="TimesNewRomanPS-Italic"/>
              </a:rPr>
              <a:t>sponsor </a:t>
            </a:r>
            <a:r>
              <a:rPr lang="en-US" sz="1800" b="0" i="0" u="none" strike="noStrike" baseline="0" dirty="0">
                <a:solidFill>
                  <a:srgbClr val="231F20"/>
                </a:solidFill>
                <a:latin typeface="TimesNewRomanPS"/>
              </a:rPr>
              <a:t>describes the person who will serve as the primary contact</a:t>
            </a:r>
            <a:endParaRPr lang="en-US" dirty="0"/>
          </a:p>
        </p:txBody>
      </p:sp>
      <p:sp>
        <p:nvSpPr>
          <p:cNvPr id="4" name="Slide Number Placeholder 3"/>
          <p:cNvSpPr>
            <a:spLocks noGrp="1"/>
          </p:cNvSpPr>
          <p:nvPr>
            <p:ph type="sldNum" sz="quarter" idx="5"/>
          </p:nvPr>
        </p:nvSpPr>
        <p:spPr/>
        <p:txBody>
          <a:bodyPr/>
          <a:lstStyle/>
          <a:p>
            <a:fld id="{2FDC1299-1D2D-4FFB-BA59-4A15E55553BC}" type="slidenum">
              <a:rPr lang="en-US" smtClean="0"/>
              <a:t>5</a:t>
            </a:fld>
            <a:endParaRPr lang="en-US"/>
          </a:p>
        </p:txBody>
      </p:sp>
    </p:spTree>
    <p:extLst>
      <p:ext uri="{BB962C8B-B14F-4D97-AF65-F5344CB8AC3E}">
        <p14:creationId xmlns:p14="http://schemas.microsoft.com/office/powerpoint/2010/main" val="4144456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rgbClr val="231F20"/>
                </a:solidFill>
                <a:latin typeface="TimesNewRomanPS"/>
              </a:rPr>
              <a:t>The project sponsor usually completes this form as part of a formal system project selection process within the organization. </a:t>
            </a:r>
          </a:p>
          <a:p>
            <a:endParaRPr lang="en-US" dirty="0"/>
          </a:p>
        </p:txBody>
      </p:sp>
      <p:sp>
        <p:nvSpPr>
          <p:cNvPr id="4" name="Slide Number Placeholder 3"/>
          <p:cNvSpPr>
            <a:spLocks noGrp="1"/>
          </p:cNvSpPr>
          <p:nvPr>
            <p:ph type="sldNum" sz="quarter" idx="5"/>
          </p:nvPr>
        </p:nvSpPr>
        <p:spPr/>
        <p:txBody>
          <a:bodyPr/>
          <a:lstStyle/>
          <a:p>
            <a:fld id="{2FDC1299-1D2D-4FFB-BA59-4A15E55553BC}" type="slidenum">
              <a:rPr lang="en-US" smtClean="0"/>
              <a:t>10</a:t>
            </a:fld>
            <a:endParaRPr lang="en-US"/>
          </a:p>
        </p:txBody>
      </p:sp>
    </p:spTree>
    <p:extLst>
      <p:ext uri="{BB962C8B-B14F-4D97-AF65-F5344CB8AC3E}">
        <p14:creationId xmlns:p14="http://schemas.microsoft.com/office/powerpoint/2010/main" val="257774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231F20"/>
                </a:solidFill>
                <a:latin typeface="TimesNewRomanPS"/>
              </a:rPr>
              <a:t>Although we will discuss feasibility analysis now within the context of project</a:t>
            </a:r>
          </a:p>
          <a:p>
            <a:pPr algn="l"/>
            <a:r>
              <a:rPr lang="en-US" sz="1800" b="0" i="0" u="none" strike="noStrike" baseline="0" dirty="0">
                <a:solidFill>
                  <a:srgbClr val="231F20"/>
                </a:solidFill>
                <a:latin typeface="TimesNewRomanPS"/>
              </a:rPr>
              <a:t>initiation, most project teams will revise their feasibility study throughout the</a:t>
            </a:r>
          </a:p>
          <a:p>
            <a:pPr algn="l"/>
            <a:r>
              <a:rPr lang="en-US" sz="1800" b="0" i="0" u="none" strike="noStrike" baseline="0" dirty="0">
                <a:solidFill>
                  <a:srgbClr val="231F20"/>
                </a:solidFill>
                <a:latin typeface="TimesNewRomanPS"/>
              </a:rPr>
              <a:t>SDLC and revisit its contents at various checkpoints during the project. If at any</a:t>
            </a:r>
          </a:p>
          <a:p>
            <a:pPr algn="l"/>
            <a:r>
              <a:rPr lang="en-US" sz="1800" b="0" i="0" u="none" strike="noStrike" baseline="0" dirty="0">
                <a:solidFill>
                  <a:srgbClr val="231F20"/>
                </a:solidFill>
                <a:latin typeface="TimesNewRomanPS"/>
              </a:rPr>
              <a:t>point the project’s risks and limitations outweigh its benefits, the project team may</a:t>
            </a:r>
          </a:p>
          <a:p>
            <a:pPr algn="l"/>
            <a:r>
              <a:rPr lang="en-US" sz="1800" b="0" i="0" u="none" strike="noStrike" baseline="0" dirty="0">
                <a:solidFill>
                  <a:srgbClr val="231F20"/>
                </a:solidFill>
                <a:latin typeface="TimesNewRomanPS"/>
              </a:rPr>
              <a:t>decide to cancel the project or make substantial revisions.</a:t>
            </a:r>
            <a:endParaRPr lang="en-US" dirty="0"/>
          </a:p>
        </p:txBody>
      </p:sp>
      <p:sp>
        <p:nvSpPr>
          <p:cNvPr id="4" name="Slide Number Placeholder 3"/>
          <p:cNvSpPr>
            <a:spLocks noGrp="1"/>
          </p:cNvSpPr>
          <p:nvPr>
            <p:ph type="sldNum" sz="quarter" idx="5"/>
          </p:nvPr>
        </p:nvSpPr>
        <p:spPr/>
        <p:txBody>
          <a:bodyPr/>
          <a:lstStyle/>
          <a:p>
            <a:fld id="{2FDC1299-1D2D-4FFB-BA59-4A15E55553BC}" type="slidenum">
              <a:rPr lang="en-US" smtClean="0"/>
              <a:t>12</a:t>
            </a:fld>
            <a:endParaRPr lang="en-US"/>
          </a:p>
        </p:txBody>
      </p:sp>
    </p:spTree>
    <p:extLst>
      <p:ext uri="{BB962C8B-B14F-4D97-AF65-F5344CB8AC3E}">
        <p14:creationId xmlns:p14="http://schemas.microsoft.com/office/powerpoint/2010/main" val="3309330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1" i="0" u="none" strike="noStrike" baseline="0" dirty="0">
                <a:solidFill>
                  <a:srgbClr val="007BC4"/>
                </a:solidFill>
                <a:latin typeface="Futura-CondensedBold"/>
              </a:rPr>
              <a:t>14 Chapter 1 </a:t>
            </a:r>
            <a:r>
              <a:rPr lang="en-US" sz="1800" b="0" i="0" u="none" strike="noStrike" baseline="0" dirty="0">
                <a:solidFill>
                  <a:srgbClr val="231F20"/>
                </a:solidFill>
                <a:latin typeface="Futura-CondensedLight"/>
              </a:rPr>
              <a:t>The Systems Analyst and Information Systems Development</a:t>
            </a:r>
            <a:endParaRPr lang="en-US" sz="1800" b="0" i="0" u="none" strike="noStrike" baseline="0" dirty="0">
              <a:solidFill>
                <a:srgbClr val="231F20"/>
              </a:solidFill>
              <a:latin typeface="TimesNewRomanPS"/>
            </a:endParaRPr>
          </a:p>
          <a:p>
            <a:pPr algn="l"/>
            <a:r>
              <a:rPr lang="en-US" sz="1800" b="0" i="0" u="none" strike="noStrike" baseline="0" dirty="0">
                <a:solidFill>
                  <a:srgbClr val="231F20"/>
                </a:solidFill>
                <a:latin typeface="TimesNewRomanPS"/>
              </a:rPr>
              <a:t>During this phase, the project team investigates any current system(s), identifies improvement</a:t>
            </a:r>
            <a:r>
              <a:rPr lang="ar-SA" sz="1800" b="0" i="0" u="none" strike="noStrike" baseline="0" dirty="0">
                <a:solidFill>
                  <a:srgbClr val="231F20"/>
                </a:solidFill>
                <a:latin typeface="TimesNewRomanPS"/>
              </a:rPr>
              <a:t> </a:t>
            </a:r>
            <a:r>
              <a:rPr lang="en-US" sz="1800" b="0" i="0" u="none" strike="noStrike" baseline="0" dirty="0">
                <a:solidFill>
                  <a:srgbClr val="231F20"/>
                </a:solidFill>
                <a:latin typeface="TimesNewRomanPS"/>
              </a:rPr>
              <a:t>opportunities, and develops a concept for the new system. This phase has three</a:t>
            </a:r>
          </a:p>
          <a:p>
            <a:pPr algn="l"/>
            <a:r>
              <a:rPr lang="en-US" sz="1800" b="0" i="0" u="none" strike="noStrike" baseline="0" dirty="0">
                <a:solidFill>
                  <a:srgbClr val="231F20"/>
                </a:solidFill>
                <a:latin typeface="TimesNewRomanPS"/>
              </a:rPr>
              <a:t>steps:</a:t>
            </a:r>
            <a:endParaRPr lang="ar-SA" sz="1800" b="0" i="0" u="none" strike="noStrike" baseline="0" dirty="0">
              <a:solidFill>
                <a:srgbClr val="231F20"/>
              </a:solidFill>
              <a:latin typeface="TimesNewRomanPS"/>
            </a:endParaRPr>
          </a:p>
          <a:p>
            <a:pPr algn="l"/>
            <a:r>
              <a:rPr lang="en-US" sz="1800" b="0" i="0" u="none" strike="noStrike" baseline="0" dirty="0">
                <a:solidFill>
                  <a:srgbClr val="231F20"/>
                </a:solidFill>
                <a:latin typeface="TimesNewRomanPS"/>
              </a:rPr>
              <a:t>1- An </a:t>
            </a:r>
            <a:r>
              <a:rPr lang="en-US" sz="1800" b="0" i="1" u="none" strike="noStrike" baseline="0" dirty="0">
                <a:solidFill>
                  <a:srgbClr val="231F20"/>
                </a:solidFill>
                <a:latin typeface="TimesNewRomanPS-Italic"/>
              </a:rPr>
              <a:t>analysis strategy </a:t>
            </a:r>
            <a:r>
              <a:rPr lang="en-US" sz="1800" b="0" i="0" u="none" strike="noStrike" baseline="0" dirty="0">
                <a:solidFill>
                  <a:srgbClr val="231F20"/>
                </a:solidFill>
                <a:latin typeface="TimesNewRomanPS"/>
              </a:rPr>
              <a:t>is developed to guide the project team’s efforts. Such a</a:t>
            </a:r>
          </a:p>
          <a:p>
            <a:pPr algn="l"/>
            <a:r>
              <a:rPr lang="en-US" sz="1800" b="0" i="0" u="none" strike="noStrike" baseline="0" dirty="0">
                <a:solidFill>
                  <a:srgbClr val="231F20"/>
                </a:solidFill>
                <a:latin typeface="TimesNewRomanPS"/>
              </a:rPr>
              <a:t>strategy usually includes a study of the current system (called the </a:t>
            </a:r>
            <a:r>
              <a:rPr lang="en-US" sz="1800" b="0" i="1" u="none" strike="noStrike" baseline="0" dirty="0">
                <a:solidFill>
                  <a:srgbClr val="231F20"/>
                </a:solidFill>
                <a:latin typeface="TimesNewRomanPS-Italic"/>
              </a:rPr>
              <a:t>as-is system</a:t>
            </a:r>
            <a:r>
              <a:rPr lang="en-US" sz="1800" b="0" i="0" u="none" strike="noStrike" baseline="0" dirty="0">
                <a:solidFill>
                  <a:srgbClr val="231F20"/>
                </a:solidFill>
                <a:latin typeface="TimesNewRomanPS"/>
              </a:rPr>
              <a:t>)</a:t>
            </a:r>
          </a:p>
          <a:p>
            <a:pPr algn="l"/>
            <a:r>
              <a:rPr lang="en-US" sz="1800" b="0" i="0" u="none" strike="noStrike" baseline="0" dirty="0">
                <a:solidFill>
                  <a:srgbClr val="231F20"/>
                </a:solidFill>
                <a:latin typeface="TimesNewRomanPS"/>
              </a:rPr>
              <a:t>and its problems, and envisioning ways to design a new system (called the </a:t>
            </a:r>
            <a:r>
              <a:rPr lang="en-US" sz="1800" b="0" i="1" u="none" strike="noStrike" baseline="0" dirty="0">
                <a:solidFill>
                  <a:srgbClr val="231F20"/>
                </a:solidFill>
                <a:latin typeface="TimesNewRomanPS-Italic"/>
              </a:rPr>
              <a:t>to-be</a:t>
            </a:r>
          </a:p>
          <a:p>
            <a:pPr algn="l"/>
            <a:r>
              <a:rPr lang="en-US" sz="1800" b="0" i="1" u="none" strike="noStrike" baseline="0" dirty="0">
                <a:solidFill>
                  <a:srgbClr val="231F20"/>
                </a:solidFill>
                <a:latin typeface="TimesNewRomanPS-Italic"/>
              </a:rPr>
              <a:t>system</a:t>
            </a:r>
            <a:r>
              <a:rPr lang="en-US" sz="1800" b="0" i="0" u="none" strike="noStrike" baseline="0" dirty="0">
                <a:solidFill>
                  <a:srgbClr val="231F20"/>
                </a:solidFill>
                <a:latin typeface="TimesNewRomanPS"/>
              </a:rPr>
              <a:t>).</a:t>
            </a:r>
          </a:p>
          <a:p>
            <a:pPr algn="l"/>
            <a:r>
              <a:rPr lang="en-US" sz="1800" b="0" i="0" u="none" strike="noStrike" baseline="0" dirty="0">
                <a:solidFill>
                  <a:srgbClr val="231F20"/>
                </a:solidFill>
                <a:latin typeface="TimesNewRomanPS"/>
              </a:rPr>
              <a:t>2- The next step is </a:t>
            </a:r>
            <a:r>
              <a:rPr lang="en-US" sz="1800" b="0" i="1" u="none" strike="noStrike" baseline="0" dirty="0">
                <a:solidFill>
                  <a:srgbClr val="231F20"/>
                </a:solidFill>
                <a:latin typeface="TimesNewRomanPS-Italic"/>
              </a:rPr>
              <a:t>requirements gathering </a:t>
            </a:r>
            <a:r>
              <a:rPr lang="en-US" sz="1800" b="0" i="0" u="none" strike="noStrike" baseline="0" dirty="0">
                <a:solidFill>
                  <a:srgbClr val="231F20"/>
                </a:solidFill>
                <a:latin typeface="TimesNewRomanPS"/>
              </a:rPr>
              <a:t>(e.g., through interviews, group workshops,</a:t>
            </a:r>
          </a:p>
          <a:p>
            <a:pPr algn="l"/>
            <a:r>
              <a:rPr lang="en-US" sz="1800" b="0" i="0" u="none" strike="noStrike" baseline="0" dirty="0">
                <a:solidFill>
                  <a:srgbClr val="231F20"/>
                </a:solidFill>
                <a:latin typeface="TimesNewRomanPS"/>
              </a:rPr>
              <a:t>or questionnaires). The analysis of this information—in conjunction with</a:t>
            </a:r>
          </a:p>
          <a:p>
            <a:pPr algn="l"/>
            <a:r>
              <a:rPr lang="en-US" sz="1800" b="0" i="0" u="none" strike="noStrike" baseline="0" dirty="0">
                <a:solidFill>
                  <a:srgbClr val="231F20"/>
                </a:solidFill>
                <a:latin typeface="TimesNewRomanPS"/>
              </a:rPr>
              <a:t>input from the project sponsor and many other people—leads to the development</a:t>
            </a:r>
          </a:p>
          <a:p>
            <a:pPr algn="l"/>
            <a:r>
              <a:rPr lang="en-US" sz="1800" b="0" i="0" u="none" strike="noStrike" baseline="0" dirty="0">
                <a:solidFill>
                  <a:srgbClr val="231F20"/>
                </a:solidFill>
                <a:latin typeface="TimesNewRomanPS"/>
              </a:rPr>
              <a:t>of a concept for a new system. The system concept is then used as a basis to</a:t>
            </a:r>
          </a:p>
          <a:p>
            <a:pPr algn="l"/>
            <a:endParaRPr lang="en-US" sz="1800" b="0" i="0" u="none" strike="noStrike" baseline="0" dirty="0">
              <a:solidFill>
                <a:srgbClr val="231F20"/>
              </a:solidFill>
              <a:latin typeface="TimesNewRomanPS"/>
            </a:endParaRPr>
          </a:p>
          <a:p>
            <a:pPr algn="l"/>
            <a:r>
              <a:rPr lang="en-US" sz="1800" b="0" i="0" u="none" strike="noStrike" baseline="0" dirty="0">
                <a:solidFill>
                  <a:srgbClr val="231F20"/>
                </a:solidFill>
                <a:latin typeface="TimesNewRomanPS"/>
              </a:rPr>
              <a:t>The </a:t>
            </a:r>
            <a:r>
              <a:rPr lang="en-US" sz="1800" b="1" i="0" u="none" strike="noStrike" baseline="0" dirty="0">
                <a:solidFill>
                  <a:srgbClr val="231F20"/>
                </a:solidFill>
                <a:latin typeface="TimesNewRomanPS"/>
              </a:rPr>
              <a:t>system proposal </a:t>
            </a:r>
            <a:r>
              <a:rPr lang="en-US" sz="1800" b="0" i="0" u="none" strike="noStrike" baseline="0" dirty="0">
                <a:solidFill>
                  <a:srgbClr val="231F20"/>
                </a:solidFill>
                <a:latin typeface="TimesNewRomanPS"/>
              </a:rPr>
              <a:t> is the initial deliverable that describes what business</a:t>
            </a:r>
          </a:p>
          <a:p>
            <a:pPr algn="l"/>
            <a:r>
              <a:rPr lang="en-US" sz="1800" b="0" i="0" u="none" strike="noStrike" baseline="0" dirty="0">
                <a:solidFill>
                  <a:srgbClr val="231F20"/>
                </a:solidFill>
                <a:latin typeface="TimesNewRomanPS"/>
              </a:rPr>
              <a:t>requirements the new system should meet. Because it is really the first step in the</a:t>
            </a:r>
          </a:p>
          <a:p>
            <a:pPr algn="l"/>
            <a:r>
              <a:rPr lang="en-US" sz="1800" b="0" i="0" u="none" strike="noStrike" baseline="0" dirty="0">
                <a:solidFill>
                  <a:srgbClr val="231F20"/>
                </a:solidFill>
                <a:latin typeface="TimesNewRomanPS"/>
              </a:rPr>
              <a:t>design of the new system, some experts argue that it is inappropriate to use the term</a:t>
            </a:r>
          </a:p>
          <a:p>
            <a:pPr algn="l"/>
            <a:r>
              <a:rPr lang="en-US" sz="1800" b="0" i="1" u="none" strike="noStrike" baseline="0" dirty="0">
                <a:solidFill>
                  <a:srgbClr val="231F20"/>
                </a:solidFill>
                <a:latin typeface="TimesNewRomanPS-Italic"/>
              </a:rPr>
              <a:t>analysis </a:t>
            </a:r>
            <a:r>
              <a:rPr lang="en-US" sz="1800" b="0" i="0" u="none" strike="noStrike" baseline="0" dirty="0">
                <a:solidFill>
                  <a:srgbClr val="231F20"/>
                </a:solidFill>
                <a:latin typeface="TimesNewRomanPS"/>
              </a:rPr>
              <a:t>as the name for this phase; some argue a better name would be </a:t>
            </a:r>
            <a:r>
              <a:rPr lang="en-US" sz="1800" b="0" i="1" u="none" strike="noStrike" baseline="0" dirty="0">
                <a:solidFill>
                  <a:srgbClr val="231F20"/>
                </a:solidFill>
                <a:latin typeface="TimesNewRomanPS-Italic"/>
              </a:rPr>
              <a:t>analysis</a:t>
            </a:r>
          </a:p>
          <a:p>
            <a:pPr algn="l"/>
            <a:r>
              <a:rPr lang="en-US" sz="1800" b="0" i="1" u="none" strike="noStrike" baseline="0" dirty="0">
                <a:solidFill>
                  <a:srgbClr val="231F20"/>
                </a:solidFill>
                <a:latin typeface="TimesNewRomanPS-Italic"/>
              </a:rPr>
              <a:t>and initial design. </a:t>
            </a:r>
            <a:r>
              <a:rPr lang="en-US" sz="1800" b="0" i="0" u="none" strike="noStrike" baseline="0" dirty="0">
                <a:solidFill>
                  <a:srgbClr val="231F20"/>
                </a:solidFill>
                <a:latin typeface="TimesNewRomanPS"/>
              </a:rPr>
              <a:t>Because most organizations continue to use the name </a:t>
            </a:r>
            <a:r>
              <a:rPr lang="en-US" sz="1800" b="0" i="1" u="none" strike="noStrike" baseline="0" dirty="0">
                <a:solidFill>
                  <a:srgbClr val="231F20"/>
                </a:solidFill>
                <a:latin typeface="TimesNewRomanPS-Italic"/>
              </a:rPr>
              <a:t>analysis</a:t>
            </a:r>
          </a:p>
          <a:p>
            <a:pPr algn="l"/>
            <a:r>
              <a:rPr lang="en-US" sz="1800" b="0" i="0" u="none" strike="noStrike" baseline="0" dirty="0">
                <a:solidFill>
                  <a:srgbClr val="231F20"/>
                </a:solidFill>
                <a:latin typeface="TimesNewRomanPS"/>
              </a:rPr>
              <a:t>for this phase, we will use it in this book as well. It is important to remember, however,</a:t>
            </a:r>
          </a:p>
          <a:p>
            <a:pPr algn="l"/>
            <a:r>
              <a:rPr lang="en-US" sz="1800" b="0" i="0" u="none" strike="noStrike" baseline="0" dirty="0">
                <a:solidFill>
                  <a:srgbClr val="231F20"/>
                </a:solidFill>
                <a:latin typeface="TimesNewRomanPS"/>
              </a:rPr>
              <a:t>that the deliverable from the analysis phase is both an analysis and a high-level</a:t>
            </a:r>
          </a:p>
          <a:p>
            <a:pPr algn="l"/>
            <a:r>
              <a:rPr lang="en-US" sz="1800" b="0" i="0" u="none" strike="noStrike" baseline="0" dirty="0">
                <a:solidFill>
                  <a:srgbClr val="231F20"/>
                </a:solidFill>
                <a:latin typeface="TimesNewRomanPS"/>
              </a:rPr>
              <a:t>initial design for the new system.</a:t>
            </a:r>
          </a:p>
          <a:p>
            <a:pPr algn="l"/>
            <a:r>
              <a:rPr lang="en-US" sz="1800" b="0" i="0" u="none" strike="noStrike" baseline="0" dirty="0">
                <a:solidFill>
                  <a:srgbClr val="231F20"/>
                </a:solidFill>
                <a:latin typeface="TimesNewRomanPS"/>
              </a:rPr>
              <a:t>develop a set of business </a:t>
            </a:r>
            <a:r>
              <a:rPr lang="en-US" sz="1800" b="0" i="1" u="none" strike="noStrike" baseline="0" dirty="0">
                <a:solidFill>
                  <a:srgbClr val="231F20"/>
                </a:solidFill>
                <a:latin typeface="TimesNewRomanPS-Italic"/>
              </a:rPr>
              <a:t>analysis models </a:t>
            </a:r>
            <a:r>
              <a:rPr lang="en-US" sz="1800" b="0" i="0" u="none" strike="noStrike" baseline="0" dirty="0">
                <a:solidFill>
                  <a:srgbClr val="231F20"/>
                </a:solidFill>
                <a:latin typeface="TimesNewRomanPS"/>
              </a:rPr>
              <a:t>that describes how the business will</a:t>
            </a:r>
          </a:p>
          <a:p>
            <a:pPr algn="l"/>
            <a:r>
              <a:rPr lang="en-US" sz="1800" b="0" i="0" u="none" strike="noStrike" baseline="0" dirty="0">
                <a:solidFill>
                  <a:srgbClr val="231F20"/>
                </a:solidFill>
                <a:latin typeface="TimesNewRomanPS"/>
              </a:rPr>
              <a:t>operate if the new system were developed. The set typically includes models that</a:t>
            </a:r>
          </a:p>
          <a:p>
            <a:pPr algn="l"/>
            <a:r>
              <a:rPr lang="en-US" sz="1800" b="0" i="0" u="none" strike="noStrike" baseline="0" dirty="0">
                <a:solidFill>
                  <a:srgbClr val="231F20"/>
                </a:solidFill>
                <a:latin typeface="TimesNewRomanPS"/>
              </a:rPr>
              <a:t>represent the data and processes necessary to support the underlying business</a:t>
            </a:r>
          </a:p>
          <a:p>
            <a:pPr algn="l"/>
            <a:r>
              <a:rPr lang="en-US" sz="1800" b="0" i="0" u="none" strike="noStrike" baseline="0" dirty="0">
                <a:solidFill>
                  <a:srgbClr val="231F20"/>
                </a:solidFill>
                <a:latin typeface="TimesNewRomanPS"/>
              </a:rPr>
              <a:t>process.</a:t>
            </a:r>
          </a:p>
          <a:p>
            <a:pPr algn="l"/>
            <a:r>
              <a:rPr lang="en-US" sz="1800" b="0" i="0" u="none" strike="noStrike" baseline="0" dirty="0">
                <a:solidFill>
                  <a:srgbClr val="231F20"/>
                </a:solidFill>
                <a:latin typeface="TimesNewRomanPS"/>
              </a:rPr>
              <a:t>3- The analyses, system concept, and models are combined into a document called</a:t>
            </a:r>
          </a:p>
          <a:p>
            <a:pPr algn="l"/>
            <a:r>
              <a:rPr lang="en-US" sz="1800" b="0" i="0" u="none" strike="noStrike" baseline="0" dirty="0">
                <a:solidFill>
                  <a:srgbClr val="231F20"/>
                </a:solidFill>
                <a:latin typeface="TimesNewRomanPS"/>
              </a:rPr>
              <a:t>the </a:t>
            </a:r>
            <a:r>
              <a:rPr lang="en-US" sz="1800" b="1" i="1" u="none" strike="noStrike" baseline="0" dirty="0">
                <a:solidFill>
                  <a:srgbClr val="231F20"/>
                </a:solidFill>
                <a:latin typeface="TimesNewRomanPS-Italic"/>
              </a:rPr>
              <a:t>system proposal</a:t>
            </a:r>
            <a:r>
              <a:rPr lang="en-US" sz="1800" b="0" i="0" u="none" strike="noStrike" baseline="0" dirty="0">
                <a:solidFill>
                  <a:srgbClr val="231F20"/>
                </a:solidFill>
                <a:latin typeface="TimesNewRomanPS"/>
              </a:rPr>
              <a:t>, which is presented to the project sponsor and other key</a:t>
            </a:r>
          </a:p>
          <a:p>
            <a:pPr algn="l"/>
            <a:r>
              <a:rPr lang="en-US" sz="1800" b="0" i="0" u="none" strike="noStrike" baseline="0" dirty="0">
                <a:solidFill>
                  <a:srgbClr val="231F20"/>
                </a:solidFill>
                <a:latin typeface="TimesNewRomanPS"/>
              </a:rPr>
              <a:t>decision makers (e.g., members of the approval committee) who will decide</a:t>
            </a:r>
          </a:p>
          <a:p>
            <a:pPr algn="l"/>
            <a:r>
              <a:rPr lang="en-US" sz="1800" b="0" i="0" u="none" strike="noStrike" baseline="0" dirty="0">
                <a:solidFill>
                  <a:srgbClr val="231F20"/>
                </a:solidFill>
                <a:latin typeface="TimesNewRomanPS"/>
              </a:rPr>
              <a:t>whether the project should continue to move forward.</a:t>
            </a:r>
          </a:p>
        </p:txBody>
      </p:sp>
      <p:sp>
        <p:nvSpPr>
          <p:cNvPr id="4" name="Slide Number Placeholder 3"/>
          <p:cNvSpPr>
            <a:spLocks noGrp="1"/>
          </p:cNvSpPr>
          <p:nvPr>
            <p:ph type="sldNum" sz="quarter" idx="5"/>
          </p:nvPr>
        </p:nvSpPr>
        <p:spPr/>
        <p:txBody>
          <a:bodyPr/>
          <a:lstStyle/>
          <a:p>
            <a:fld id="{2FDC1299-1D2D-4FFB-BA59-4A15E55553BC}" type="slidenum">
              <a:rPr lang="en-US" smtClean="0"/>
              <a:t>13</a:t>
            </a:fld>
            <a:endParaRPr lang="en-US"/>
          </a:p>
        </p:txBody>
      </p:sp>
    </p:spTree>
    <p:extLst>
      <p:ext uri="{BB962C8B-B14F-4D97-AF65-F5344CB8AC3E}">
        <p14:creationId xmlns:p14="http://schemas.microsoft.com/office/powerpoint/2010/main" val="6963930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analysis of this information—in conjunction with input from the project sponsor and many other people—leads to the development of a concept for a new system. </a:t>
            </a:r>
          </a:p>
          <a:p>
            <a:r>
              <a:rPr lang="en-US" sz="1200" dirty="0"/>
              <a:t>The system concept is then used as a basis to develop a set of business analysis models that describes how the business will operate if the new system were developed. The set typically includes models that represent the data and processes necessary to support the underlying business process.</a:t>
            </a:r>
            <a:endParaRPr lang="en-US" dirty="0"/>
          </a:p>
        </p:txBody>
      </p:sp>
      <p:sp>
        <p:nvSpPr>
          <p:cNvPr id="4" name="Slide Number Placeholder 3"/>
          <p:cNvSpPr>
            <a:spLocks noGrp="1"/>
          </p:cNvSpPr>
          <p:nvPr>
            <p:ph type="sldNum" sz="quarter" idx="5"/>
          </p:nvPr>
        </p:nvSpPr>
        <p:spPr/>
        <p:txBody>
          <a:bodyPr/>
          <a:lstStyle/>
          <a:p>
            <a:fld id="{2FDC1299-1D2D-4FFB-BA59-4A15E55553BC}" type="slidenum">
              <a:rPr lang="en-US" smtClean="0"/>
              <a:t>14</a:t>
            </a:fld>
            <a:endParaRPr lang="en-US"/>
          </a:p>
        </p:txBody>
      </p:sp>
    </p:spTree>
    <p:extLst>
      <p:ext uri="{BB962C8B-B14F-4D97-AF65-F5344CB8AC3E}">
        <p14:creationId xmlns:p14="http://schemas.microsoft.com/office/powerpoint/2010/main" val="1078634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1E7CE-EB26-7467-8C41-904DF02392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D2E0F0-7CC1-212B-40D5-B68DACDFBC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A07CF79-F75F-CE50-E54A-0509A7A744B0}"/>
              </a:ext>
            </a:extLst>
          </p:cNvPr>
          <p:cNvSpPr>
            <a:spLocks noGrp="1"/>
          </p:cNvSpPr>
          <p:nvPr>
            <p:ph type="dt" sz="half" idx="10"/>
          </p:nvPr>
        </p:nvSpPr>
        <p:spPr/>
        <p:txBody>
          <a:bodyPr/>
          <a:lstStyle/>
          <a:p>
            <a:fld id="{12241623-A064-4BED-B073-BA4D61433402}" type="datetime1">
              <a:rPr lang="en-US" smtClean="0"/>
              <a:t>10/23/2022</a:t>
            </a:fld>
            <a:endParaRPr lang="en-US" dirty="0"/>
          </a:p>
        </p:txBody>
      </p:sp>
      <p:sp>
        <p:nvSpPr>
          <p:cNvPr id="5" name="Footer Placeholder 4">
            <a:extLst>
              <a:ext uri="{FF2B5EF4-FFF2-40B4-BE49-F238E27FC236}">
                <a16:creationId xmlns:a16="http://schemas.microsoft.com/office/drawing/2014/main" id="{6555ED13-0AF6-14D5-37B4-790D827D81E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EDAC26C-2284-3B66-FBAB-9B0B4A77FA04}"/>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480477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2B1F0-110B-CD84-2600-4FBF91AD2A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21DB0F3-92BD-5FA8-C7A9-CA1BC4BA6C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CED740-3D8A-FF1D-586D-5C5D46FA6A2E}"/>
              </a:ext>
            </a:extLst>
          </p:cNvPr>
          <p:cNvSpPr>
            <a:spLocks noGrp="1"/>
          </p:cNvSpPr>
          <p:nvPr>
            <p:ph type="dt" sz="half" idx="10"/>
          </p:nvPr>
        </p:nvSpPr>
        <p:spPr/>
        <p:txBody>
          <a:bodyPr/>
          <a:lstStyle/>
          <a:p>
            <a:fld id="{6F86ED0C-1DA7-41F0-94CF-6218B1FEDFF1}" type="datetime1">
              <a:rPr lang="en-US" smtClean="0"/>
              <a:t>10/23/2022</a:t>
            </a:fld>
            <a:endParaRPr lang="en-US" dirty="0"/>
          </a:p>
        </p:txBody>
      </p:sp>
      <p:sp>
        <p:nvSpPr>
          <p:cNvPr id="5" name="Footer Placeholder 4">
            <a:extLst>
              <a:ext uri="{FF2B5EF4-FFF2-40B4-BE49-F238E27FC236}">
                <a16:creationId xmlns:a16="http://schemas.microsoft.com/office/drawing/2014/main" id="{86E56735-B802-FFC4-C38A-FDA44E08D3E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AE25C4-89BC-0517-140C-C9CE450D2BC7}"/>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955729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835DD1-C4FD-DB2C-82F3-D05245D467A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6BE1501-BE95-6529-431B-D32FD6A738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FF5000-7ACC-58EA-82FB-2B3FDE0D44B5}"/>
              </a:ext>
            </a:extLst>
          </p:cNvPr>
          <p:cNvSpPr>
            <a:spLocks noGrp="1"/>
          </p:cNvSpPr>
          <p:nvPr>
            <p:ph type="dt" sz="half" idx="10"/>
          </p:nvPr>
        </p:nvSpPr>
        <p:spPr/>
        <p:txBody>
          <a:bodyPr/>
          <a:lstStyle/>
          <a:p>
            <a:fld id="{EECF02AB-6034-4B88-BC5A-7C17CB0EF809}" type="datetime1">
              <a:rPr lang="en-US" smtClean="0"/>
              <a:t>10/23/2022</a:t>
            </a:fld>
            <a:endParaRPr lang="en-US" dirty="0"/>
          </a:p>
        </p:txBody>
      </p:sp>
      <p:sp>
        <p:nvSpPr>
          <p:cNvPr id="5" name="Footer Placeholder 4">
            <a:extLst>
              <a:ext uri="{FF2B5EF4-FFF2-40B4-BE49-F238E27FC236}">
                <a16:creationId xmlns:a16="http://schemas.microsoft.com/office/drawing/2014/main" id="{0498EE2A-6E44-E6D8-3805-E63C156FCEC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76F944-8A37-5CFC-6925-2B7FAC9BF57E}"/>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802562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F6BD6-44BB-CA4C-7F3A-81E9C2B624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22D7B3-8BC3-F48D-91E3-0CAD5B59AB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FCA8FF-5F44-A3F0-A3FD-7288082454C3}"/>
              </a:ext>
            </a:extLst>
          </p:cNvPr>
          <p:cNvSpPr>
            <a:spLocks noGrp="1"/>
          </p:cNvSpPr>
          <p:nvPr>
            <p:ph type="dt" sz="half" idx="10"/>
          </p:nvPr>
        </p:nvSpPr>
        <p:spPr/>
        <p:txBody>
          <a:bodyPr/>
          <a:lstStyle/>
          <a:p>
            <a:fld id="{22F3E5F3-28EE-488F-BD53-B744C06C3DEC}" type="datetime1">
              <a:rPr lang="en-US" smtClean="0"/>
              <a:t>10/23/2022</a:t>
            </a:fld>
            <a:endParaRPr lang="en-US" dirty="0"/>
          </a:p>
        </p:txBody>
      </p:sp>
      <p:sp>
        <p:nvSpPr>
          <p:cNvPr id="5" name="Footer Placeholder 4">
            <a:extLst>
              <a:ext uri="{FF2B5EF4-FFF2-40B4-BE49-F238E27FC236}">
                <a16:creationId xmlns:a16="http://schemas.microsoft.com/office/drawing/2014/main" id="{445AE3F9-7DD2-20BC-16CD-3289296F7AE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1FAA04E-DE86-A52F-13B9-AA84C76F696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918230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F4578-9969-D90E-23A0-443E4F40B3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1E297AB-D818-1165-AC31-89F837CF14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7451B3-D8E5-1993-213A-7251D49ABD64}"/>
              </a:ext>
            </a:extLst>
          </p:cNvPr>
          <p:cNvSpPr>
            <a:spLocks noGrp="1"/>
          </p:cNvSpPr>
          <p:nvPr>
            <p:ph type="dt" sz="half" idx="10"/>
          </p:nvPr>
        </p:nvSpPr>
        <p:spPr/>
        <p:txBody>
          <a:bodyPr/>
          <a:lstStyle/>
          <a:p>
            <a:fld id="{E72EB70D-CD01-44DA-83B3-8FEB3383D307}" type="datetime1">
              <a:rPr lang="en-US" smtClean="0"/>
              <a:t>10/23/2022</a:t>
            </a:fld>
            <a:endParaRPr lang="en-US" dirty="0"/>
          </a:p>
        </p:txBody>
      </p:sp>
      <p:sp>
        <p:nvSpPr>
          <p:cNvPr id="5" name="Footer Placeholder 4">
            <a:extLst>
              <a:ext uri="{FF2B5EF4-FFF2-40B4-BE49-F238E27FC236}">
                <a16:creationId xmlns:a16="http://schemas.microsoft.com/office/drawing/2014/main" id="{9AAE0209-83FB-5FE9-4166-B0FBDD6347E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9552AA8-FF6C-75FB-81AE-2F0B3D371B3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683903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C43C6-4023-125F-8D04-C6B26D36A2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0BFA4A-5DF5-9B96-36BD-86DC054157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979FDC-FAC7-4C15-3CF9-2D5A1BEC47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B1C82C-C593-B624-5C26-9FDE8911EE54}"/>
              </a:ext>
            </a:extLst>
          </p:cNvPr>
          <p:cNvSpPr>
            <a:spLocks noGrp="1"/>
          </p:cNvSpPr>
          <p:nvPr>
            <p:ph type="dt" sz="half" idx="10"/>
          </p:nvPr>
        </p:nvSpPr>
        <p:spPr/>
        <p:txBody>
          <a:bodyPr/>
          <a:lstStyle/>
          <a:p>
            <a:fld id="{D0158CFD-9357-46BE-A189-D637A67C8730}" type="datetime1">
              <a:rPr lang="en-US" smtClean="0"/>
              <a:t>10/23/2022</a:t>
            </a:fld>
            <a:endParaRPr lang="en-US" dirty="0"/>
          </a:p>
        </p:txBody>
      </p:sp>
      <p:sp>
        <p:nvSpPr>
          <p:cNvPr id="6" name="Footer Placeholder 5">
            <a:extLst>
              <a:ext uri="{FF2B5EF4-FFF2-40B4-BE49-F238E27FC236}">
                <a16:creationId xmlns:a16="http://schemas.microsoft.com/office/drawing/2014/main" id="{FAD098BF-D529-33AB-C33A-A4B619A63C8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770EC51-4C3B-C2CF-3C83-B2A9211EB41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498289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B8154-51CF-CDBB-A5BB-A6DCE60433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25995A-E848-365A-2C8C-09B923BD31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A8A7BDD-9535-9D65-BBEF-CD2D3C4B601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EB7FEF5-6B9F-2F70-D382-92C6B75FA7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B5794C-C2D5-19D7-707B-DDAFC391B3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B14F8F-1758-1395-8749-7537F673622E}"/>
              </a:ext>
            </a:extLst>
          </p:cNvPr>
          <p:cNvSpPr>
            <a:spLocks noGrp="1"/>
          </p:cNvSpPr>
          <p:nvPr>
            <p:ph type="dt" sz="half" idx="10"/>
          </p:nvPr>
        </p:nvSpPr>
        <p:spPr/>
        <p:txBody>
          <a:bodyPr/>
          <a:lstStyle/>
          <a:p>
            <a:fld id="{7B4742EE-B331-4632-BD10-A82FED6B6FC0}" type="datetime1">
              <a:rPr lang="en-US" smtClean="0"/>
              <a:t>10/23/2022</a:t>
            </a:fld>
            <a:endParaRPr lang="en-US" dirty="0"/>
          </a:p>
        </p:txBody>
      </p:sp>
      <p:sp>
        <p:nvSpPr>
          <p:cNvPr id="8" name="Footer Placeholder 7">
            <a:extLst>
              <a:ext uri="{FF2B5EF4-FFF2-40B4-BE49-F238E27FC236}">
                <a16:creationId xmlns:a16="http://schemas.microsoft.com/office/drawing/2014/main" id="{A3F27DA1-1ACF-EBBE-9E6B-25581F0052C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06E9A9D-153B-5755-8177-E8F775F4318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818970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B89A9-7043-6EFB-C42A-90A0D68E499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3E69F5C-A162-D09B-563F-44040DF81062}"/>
              </a:ext>
            </a:extLst>
          </p:cNvPr>
          <p:cNvSpPr>
            <a:spLocks noGrp="1"/>
          </p:cNvSpPr>
          <p:nvPr>
            <p:ph type="dt" sz="half" idx="10"/>
          </p:nvPr>
        </p:nvSpPr>
        <p:spPr/>
        <p:txBody>
          <a:bodyPr/>
          <a:lstStyle/>
          <a:p>
            <a:fld id="{451BA835-D13F-49F4-8F11-5D576AC65FAD}" type="datetime1">
              <a:rPr lang="en-US" smtClean="0"/>
              <a:t>10/23/2022</a:t>
            </a:fld>
            <a:endParaRPr lang="en-US" dirty="0"/>
          </a:p>
        </p:txBody>
      </p:sp>
      <p:sp>
        <p:nvSpPr>
          <p:cNvPr id="4" name="Footer Placeholder 3">
            <a:extLst>
              <a:ext uri="{FF2B5EF4-FFF2-40B4-BE49-F238E27FC236}">
                <a16:creationId xmlns:a16="http://schemas.microsoft.com/office/drawing/2014/main" id="{B7AE697A-16FB-92C9-F8A9-F24F5613BD3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C60E8A7-E292-7E10-0FD2-95DEC7845267}"/>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767113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B39E94-5596-B6F8-0425-9DCC9F0E8037}"/>
              </a:ext>
            </a:extLst>
          </p:cNvPr>
          <p:cNvSpPr>
            <a:spLocks noGrp="1"/>
          </p:cNvSpPr>
          <p:nvPr>
            <p:ph type="dt" sz="half" idx="10"/>
          </p:nvPr>
        </p:nvSpPr>
        <p:spPr/>
        <p:txBody>
          <a:bodyPr/>
          <a:lstStyle/>
          <a:p>
            <a:fld id="{ADBD1799-ACB5-4CB2-86A2-5C574F1C8706}" type="datetime1">
              <a:rPr lang="en-US" smtClean="0"/>
              <a:t>10/23/2022</a:t>
            </a:fld>
            <a:endParaRPr lang="en-US" dirty="0"/>
          </a:p>
        </p:txBody>
      </p:sp>
      <p:sp>
        <p:nvSpPr>
          <p:cNvPr id="3" name="Footer Placeholder 2">
            <a:extLst>
              <a:ext uri="{FF2B5EF4-FFF2-40B4-BE49-F238E27FC236}">
                <a16:creationId xmlns:a16="http://schemas.microsoft.com/office/drawing/2014/main" id="{124A59FA-AD8A-915D-F265-AD48E81D412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55FB1A2-28DF-0ACA-A221-FC79B0BC69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407726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04327-0C69-F482-FAEA-58D98EC25D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FEF9162-32F3-389C-F4E2-642635F3F1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D870CE5-2AC7-4CF9-6874-003251C671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A450EF-F0A5-951F-F502-8EA73DCC07BB}"/>
              </a:ext>
            </a:extLst>
          </p:cNvPr>
          <p:cNvSpPr>
            <a:spLocks noGrp="1"/>
          </p:cNvSpPr>
          <p:nvPr>
            <p:ph type="dt" sz="half" idx="10"/>
          </p:nvPr>
        </p:nvSpPr>
        <p:spPr/>
        <p:txBody>
          <a:bodyPr/>
          <a:lstStyle/>
          <a:p>
            <a:fld id="{ED5DD0D6-7A82-473E-879B-C6ECD6CCCFEC}" type="datetime1">
              <a:rPr lang="en-US" smtClean="0"/>
              <a:t>10/23/2022</a:t>
            </a:fld>
            <a:endParaRPr lang="en-US" dirty="0"/>
          </a:p>
        </p:txBody>
      </p:sp>
      <p:sp>
        <p:nvSpPr>
          <p:cNvPr id="6" name="Footer Placeholder 5">
            <a:extLst>
              <a:ext uri="{FF2B5EF4-FFF2-40B4-BE49-F238E27FC236}">
                <a16:creationId xmlns:a16="http://schemas.microsoft.com/office/drawing/2014/main" id="{B330F963-A1EC-A61C-DBC8-06F70DE84AC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29BD879-B5E7-522F-340E-0A0A898399A0}"/>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02563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D61B8-0C34-B16D-3C87-674899A264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E0575DF-EF28-AD54-980B-2AA83B4BF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B949802-614C-C1CF-0013-96CBF5DC2D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3CC2E5-99B2-89E1-0765-B0CF4623D597}"/>
              </a:ext>
            </a:extLst>
          </p:cNvPr>
          <p:cNvSpPr>
            <a:spLocks noGrp="1"/>
          </p:cNvSpPr>
          <p:nvPr>
            <p:ph type="dt" sz="half" idx="10"/>
          </p:nvPr>
        </p:nvSpPr>
        <p:spPr/>
        <p:txBody>
          <a:bodyPr/>
          <a:lstStyle/>
          <a:p>
            <a:fld id="{D4605E03-BC17-41A7-854C-DFAB672737DC}" type="datetime1">
              <a:rPr lang="en-US" smtClean="0"/>
              <a:t>10/23/2022</a:t>
            </a:fld>
            <a:endParaRPr lang="en-US" dirty="0"/>
          </a:p>
        </p:txBody>
      </p:sp>
      <p:sp>
        <p:nvSpPr>
          <p:cNvPr id="6" name="Footer Placeholder 5">
            <a:extLst>
              <a:ext uri="{FF2B5EF4-FFF2-40B4-BE49-F238E27FC236}">
                <a16:creationId xmlns:a16="http://schemas.microsoft.com/office/drawing/2014/main" id="{7AE594FE-C16D-9356-3736-842AA5D5BBD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063A58B-5C04-E3A3-7305-4842701029B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236361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BBCAE2-AA77-E2D7-2CD9-90DC4BBD7F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674BDDB-05A3-6407-80C7-3866C8526A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60AA3A-086B-0DE6-FABB-604D184231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408324-A84C-4A45-93B6-78D079CCE772}" type="datetime1">
              <a:rPr lang="en-US" smtClean="0"/>
              <a:t>10/23/2022</a:t>
            </a:fld>
            <a:endParaRPr lang="en-US" dirty="0"/>
          </a:p>
        </p:txBody>
      </p:sp>
      <p:sp>
        <p:nvSpPr>
          <p:cNvPr id="5" name="Footer Placeholder 4">
            <a:extLst>
              <a:ext uri="{FF2B5EF4-FFF2-40B4-BE49-F238E27FC236}">
                <a16:creationId xmlns:a16="http://schemas.microsoft.com/office/drawing/2014/main" id="{EB6765B4-6BBF-5C66-D243-68FB9C0886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CC9EF39-78F8-0F53-EA59-278FC0FC83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731626902"/>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1.jpeg"/><Relationship Id="rId7" Type="http://schemas.openxmlformats.org/officeDocument/2006/relationships/diagramColors" Target="../diagrams/colors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4.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2.jpeg"/><Relationship Id="rId7" Type="http://schemas.openxmlformats.org/officeDocument/2006/relationships/diagramColors" Target="../diagrams/colors5.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smex.org/call-for-graphic-designer-part-time/" TargetMode="Externa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maxpixel.net/Question-Mark-Think-Question-Consider-Thinking-2318041"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B225BA-7412-4605-8E8D-5AED2BF56A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a:extLst>
              <a:ext uri="{FF2B5EF4-FFF2-40B4-BE49-F238E27FC236}">
                <a16:creationId xmlns:a16="http://schemas.microsoft.com/office/drawing/2014/main" id="{97617A88-F192-1233-6334-82210A502F51}"/>
              </a:ext>
            </a:extLst>
          </p:cNvPr>
          <p:cNvPicPr>
            <a:picLocks noChangeAspect="1"/>
          </p:cNvPicPr>
          <p:nvPr/>
        </p:nvPicPr>
        <p:blipFill rotWithShape="1">
          <a:blip r:embed="rId3"/>
          <a:srcRect t="25000"/>
          <a:stretch/>
        </p:blipFill>
        <p:spPr>
          <a:xfrm>
            <a:off x="20" y="10"/>
            <a:ext cx="12191980" cy="6857989"/>
          </a:xfrm>
          <a:prstGeom prst="rect">
            <a:avLst/>
          </a:prstGeom>
        </p:spPr>
      </p:pic>
      <p:sp>
        <p:nvSpPr>
          <p:cNvPr id="11" name="Rectangle 10">
            <a:extLst>
              <a:ext uri="{FF2B5EF4-FFF2-40B4-BE49-F238E27FC236}">
                <a16:creationId xmlns:a16="http://schemas.microsoft.com/office/drawing/2014/main" id="{604BB9CD-970D-4FE5-B4E3-D651735BF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4">
              <a:alphaModFix amt="27000"/>
              <a:duotone>
                <a:schemeClr val="accent1">
                  <a:shade val="45000"/>
                  <a:satMod val="135000"/>
                </a:schemeClr>
                <a:prstClr val="white"/>
              </a:duotone>
              <a:extLst>
                <a:ext uri="{BEBA8EAE-BF5A-486C-A8C5-ECC9F3942E4B}">
                  <a14:imgProps xmlns:a14="http://schemas.microsoft.com/office/drawing/2010/main">
                    <a14:imgLayer r:embed="rId5">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rcRect/>
            <a:tile tx="0" ty="-254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41E943-683A-0114-78DA-E81558896F44}"/>
              </a:ext>
            </a:extLst>
          </p:cNvPr>
          <p:cNvSpPr>
            <a:spLocks noGrp="1"/>
          </p:cNvSpPr>
          <p:nvPr>
            <p:ph type="ctrTitle"/>
          </p:nvPr>
        </p:nvSpPr>
        <p:spPr>
          <a:xfrm>
            <a:off x="1112520" y="2152955"/>
            <a:ext cx="9966960" cy="2552091"/>
          </a:xfrm>
        </p:spPr>
        <p:txBody>
          <a:bodyPr anchor="ctr">
            <a:normAutofit/>
          </a:bodyPr>
          <a:lstStyle/>
          <a:p>
            <a:r>
              <a:rPr lang="en-US" sz="8000">
                <a:solidFill>
                  <a:srgbClr val="FFFFFF"/>
                </a:solidFill>
              </a:rPr>
              <a:t>Software Development lifecycles</a:t>
            </a:r>
          </a:p>
        </p:txBody>
      </p:sp>
      <p:sp>
        <p:nvSpPr>
          <p:cNvPr id="13" name="Rectangle 12">
            <a:extLst>
              <a:ext uri="{FF2B5EF4-FFF2-40B4-BE49-F238E27FC236}">
                <a16:creationId xmlns:a16="http://schemas.microsoft.com/office/drawing/2014/main" id="{5E0D6276-8D53-4DDA-A15A-90E0831F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1955749"/>
            <a:ext cx="10222992" cy="80683"/>
          </a:xfrm>
          <a:prstGeom prst="rect">
            <a:avLst/>
          </a:prstGeom>
          <a:blipFill dpi="0" rotWithShape="1">
            <a:blip r:embed="rId6">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0C150C7-96FB-4EB9-BDF9-212535A60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808342"/>
            <a:ext cx="10222992" cy="80683"/>
          </a:xfrm>
          <a:prstGeom prst="rect">
            <a:avLst/>
          </a:prstGeom>
          <a:blipFill dpi="0" rotWithShape="1">
            <a:blip r:embed="rId6">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67428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68717E5B-2C1D-4094-9D25-6FF6FBD92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6B6E033A-DB2E-49B8-B600-B38E0C280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 y="1219200"/>
            <a:ext cx="4510838" cy="3804557"/>
          </a:xfrm>
          <a:custGeom>
            <a:avLst/>
            <a:gdLst>
              <a:gd name="connsiteX0" fmla="*/ 5462602 w 5470628"/>
              <a:gd name="connsiteY0" fmla="*/ 1413608 h 3193741"/>
              <a:gd name="connsiteX1" fmla="*/ 5465724 w 5470628"/>
              <a:gd name="connsiteY1" fmla="*/ 1421881 h 3193741"/>
              <a:gd name="connsiteX2" fmla="*/ 5465025 w 5470628"/>
              <a:gd name="connsiteY2" fmla="*/ 1466556 h 3193741"/>
              <a:gd name="connsiteX3" fmla="*/ 5463208 w 5470628"/>
              <a:gd name="connsiteY3" fmla="*/ 1466226 h 3193741"/>
              <a:gd name="connsiteX4" fmla="*/ 5463242 w 5470628"/>
              <a:gd name="connsiteY4" fmla="*/ 1451866 h 3193741"/>
              <a:gd name="connsiteX5" fmla="*/ 5462894 w 5470628"/>
              <a:gd name="connsiteY5" fmla="*/ 1423194 h 3193741"/>
              <a:gd name="connsiteX6" fmla="*/ 5461417 w 5470628"/>
              <a:gd name="connsiteY6" fmla="*/ 1391849 h 3193741"/>
              <a:gd name="connsiteX7" fmla="*/ 5462246 w 5470628"/>
              <a:gd name="connsiteY7" fmla="*/ 1401944 h 3193741"/>
              <a:gd name="connsiteX8" fmla="*/ 5462602 w 5470628"/>
              <a:gd name="connsiteY8" fmla="*/ 1413608 h 3193741"/>
              <a:gd name="connsiteX9" fmla="*/ 5459078 w 5470628"/>
              <a:gd name="connsiteY9" fmla="*/ 1404268 h 3193741"/>
              <a:gd name="connsiteX10" fmla="*/ 5460137 w 5470628"/>
              <a:gd name="connsiteY10" fmla="*/ 1393780 h 3193741"/>
              <a:gd name="connsiteX11" fmla="*/ 5461417 w 5470628"/>
              <a:gd name="connsiteY11" fmla="*/ 1391849 h 3193741"/>
              <a:gd name="connsiteX12" fmla="*/ 614271 w 5470628"/>
              <a:gd name="connsiteY12" fmla="*/ 1052206 h 3193741"/>
              <a:gd name="connsiteX13" fmla="*/ 611497 w 5470628"/>
              <a:gd name="connsiteY13" fmla="*/ 1055389 h 3193741"/>
              <a:gd name="connsiteX14" fmla="*/ 630277 w 5470628"/>
              <a:gd name="connsiteY14" fmla="*/ 1065215 h 3193741"/>
              <a:gd name="connsiteX15" fmla="*/ 651856 w 5470628"/>
              <a:gd name="connsiteY15" fmla="*/ 1067584 h 3193741"/>
              <a:gd name="connsiteX16" fmla="*/ 614271 w 5470628"/>
              <a:gd name="connsiteY16" fmla="*/ 1052206 h 3193741"/>
              <a:gd name="connsiteX17" fmla="*/ 810628 w 5470628"/>
              <a:gd name="connsiteY17" fmla="*/ 695550 h 3193741"/>
              <a:gd name="connsiteX18" fmla="*/ 1033084 w 5470628"/>
              <a:gd name="connsiteY18" fmla="*/ 791270 h 3193741"/>
              <a:gd name="connsiteX19" fmla="*/ 1036153 w 5470628"/>
              <a:gd name="connsiteY19" fmla="*/ 788050 h 3193741"/>
              <a:gd name="connsiteX20" fmla="*/ 810628 w 5470628"/>
              <a:gd name="connsiteY20" fmla="*/ 695550 h 3193741"/>
              <a:gd name="connsiteX21" fmla="*/ 4850908 w 5470628"/>
              <a:gd name="connsiteY21" fmla="*/ 727 h 3193741"/>
              <a:gd name="connsiteX22" fmla="*/ 4858584 w 5470628"/>
              <a:gd name="connsiteY22" fmla="*/ 13795 h 3193741"/>
              <a:gd name="connsiteX23" fmla="*/ 4843408 w 5470628"/>
              <a:gd name="connsiteY23" fmla="*/ 37224 h 3193741"/>
              <a:gd name="connsiteX24" fmla="*/ 4871062 w 5470628"/>
              <a:gd name="connsiteY24" fmla="*/ 78954 h 3193741"/>
              <a:gd name="connsiteX25" fmla="*/ 4989038 w 5470628"/>
              <a:gd name="connsiteY25" fmla="*/ 66799 h 3193741"/>
              <a:gd name="connsiteX26" fmla="*/ 5002636 w 5470628"/>
              <a:gd name="connsiteY26" fmla="*/ 79388 h 3193741"/>
              <a:gd name="connsiteX27" fmla="*/ 5008332 w 5470628"/>
              <a:gd name="connsiteY27" fmla="*/ 140859 h 3193741"/>
              <a:gd name="connsiteX28" fmla="*/ 5014326 w 5470628"/>
              <a:gd name="connsiteY28" fmla="*/ 155555 h 3193741"/>
              <a:gd name="connsiteX29" fmla="*/ 5030704 w 5470628"/>
              <a:gd name="connsiteY29" fmla="*/ 221190 h 3193741"/>
              <a:gd name="connsiteX30" fmla="*/ 5097262 w 5470628"/>
              <a:gd name="connsiteY30" fmla="*/ 317759 h 3193741"/>
              <a:gd name="connsiteX31" fmla="*/ 5165084 w 5470628"/>
              <a:gd name="connsiteY31" fmla="*/ 373367 h 3193741"/>
              <a:gd name="connsiteX32" fmla="*/ 5174137 w 5470628"/>
              <a:gd name="connsiteY32" fmla="*/ 389353 h 3193741"/>
              <a:gd name="connsiteX33" fmla="*/ 5192507 w 5470628"/>
              <a:gd name="connsiteY33" fmla="*/ 453561 h 3193741"/>
              <a:gd name="connsiteX34" fmla="*/ 5187160 w 5470628"/>
              <a:gd name="connsiteY34" fmla="*/ 467732 h 3193741"/>
              <a:gd name="connsiteX35" fmla="*/ 5160106 w 5470628"/>
              <a:gd name="connsiteY35" fmla="*/ 486904 h 3193741"/>
              <a:gd name="connsiteX36" fmla="*/ 5138948 w 5470628"/>
              <a:gd name="connsiteY36" fmla="*/ 528614 h 3193741"/>
              <a:gd name="connsiteX37" fmla="*/ 5097016 w 5470628"/>
              <a:gd name="connsiteY37" fmla="*/ 589923 h 3193741"/>
              <a:gd name="connsiteX38" fmla="*/ 5075869 w 5470628"/>
              <a:gd name="connsiteY38" fmla="*/ 608381 h 3193741"/>
              <a:gd name="connsiteX39" fmla="*/ 5093172 w 5470628"/>
              <a:gd name="connsiteY39" fmla="*/ 618385 h 3193741"/>
              <a:gd name="connsiteX40" fmla="*/ 5153518 w 5470628"/>
              <a:gd name="connsiteY40" fmla="*/ 687474 h 3193741"/>
              <a:gd name="connsiteX41" fmla="*/ 5074984 w 5470628"/>
              <a:gd name="connsiteY41" fmla="*/ 776941 h 3193741"/>
              <a:gd name="connsiteX42" fmla="*/ 5033348 w 5470628"/>
              <a:gd name="connsiteY42" fmla="*/ 805473 h 3193741"/>
              <a:gd name="connsiteX43" fmla="*/ 5116847 w 5470628"/>
              <a:gd name="connsiteY43" fmla="*/ 803426 h 3193741"/>
              <a:gd name="connsiteX44" fmla="*/ 5147902 w 5470628"/>
              <a:gd name="connsiteY44" fmla="*/ 833118 h 3193741"/>
              <a:gd name="connsiteX45" fmla="*/ 5161665 w 5470628"/>
              <a:gd name="connsiteY45" fmla="*/ 848297 h 3193741"/>
              <a:gd name="connsiteX46" fmla="*/ 5246520 w 5470628"/>
              <a:gd name="connsiteY46" fmla="*/ 942412 h 3193741"/>
              <a:gd name="connsiteX47" fmla="*/ 5235368 w 5470628"/>
              <a:gd name="connsiteY47" fmla="*/ 972946 h 3193741"/>
              <a:gd name="connsiteX48" fmla="*/ 5113739 w 5470628"/>
              <a:gd name="connsiteY48" fmla="*/ 1128845 h 3193741"/>
              <a:gd name="connsiteX49" fmla="*/ 5255034 w 5470628"/>
              <a:gd name="connsiteY49" fmla="*/ 1151117 h 3193741"/>
              <a:gd name="connsiteX50" fmla="*/ 5267513 w 5470628"/>
              <a:gd name="connsiteY50" fmla="*/ 1216275 h 3193741"/>
              <a:gd name="connsiteX51" fmla="*/ 5343113 w 5470628"/>
              <a:gd name="connsiteY51" fmla="*/ 1281854 h 3193741"/>
              <a:gd name="connsiteX52" fmla="*/ 5452014 w 5470628"/>
              <a:gd name="connsiteY52" fmla="*/ 1385543 h 3193741"/>
              <a:gd name="connsiteX53" fmla="*/ 5459078 w 5470628"/>
              <a:gd name="connsiteY53" fmla="*/ 1404268 h 3193741"/>
              <a:gd name="connsiteX54" fmla="*/ 5458838 w 5470628"/>
              <a:gd name="connsiteY54" fmla="*/ 1406644 h 3193741"/>
              <a:gd name="connsiteX55" fmla="*/ 5455752 w 5470628"/>
              <a:gd name="connsiteY55" fmla="*/ 1450751 h 3193741"/>
              <a:gd name="connsiteX56" fmla="*/ 5454594 w 5470628"/>
              <a:gd name="connsiteY56" fmla="*/ 1464662 h 3193741"/>
              <a:gd name="connsiteX57" fmla="*/ 5447215 w 5470628"/>
              <a:gd name="connsiteY57" fmla="*/ 1463321 h 3193741"/>
              <a:gd name="connsiteX58" fmla="*/ 5433934 w 5470628"/>
              <a:gd name="connsiteY58" fmla="*/ 1458428 h 3193741"/>
              <a:gd name="connsiteX59" fmla="*/ 5424276 w 5470628"/>
              <a:gd name="connsiteY59" fmla="*/ 1477014 h 3193741"/>
              <a:gd name="connsiteX60" fmla="*/ 5444628 w 5470628"/>
              <a:gd name="connsiteY60" fmla="*/ 1511562 h 3193741"/>
              <a:gd name="connsiteX61" fmla="*/ 5453752 w 5470628"/>
              <a:gd name="connsiteY61" fmla="*/ 1474786 h 3193741"/>
              <a:gd name="connsiteX62" fmla="*/ 5454594 w 5470628"/>
              <a:gd name="connsiteY62" fmla="*/ 1464662 h 3193741"/>
              <a:gd name="connsiteX63" fmla="*/ 5463208 w 5470628"/>
              <a:gd name="connsiteY63" fmla="*/ 1466226 h 3193741"/>
              <a:gd name="connsiteX64" fmla="*/ 5463164 w 5470628"/>
              <a:gd name="connsiteY64" fmla="*/ 1484226 h 3193741"/>
              <a:gd name="connsiteX65" fmla="*/ 5456160 w 5470628"/>
              <a:gd name="connsiteY65" fmla="*/ 1575885 h 3193741"/>
              <a:gd name="connsiteX66" fmla="*/ 5345636 w 5470628"/>
              <a:gd name="connsiteY66" fmla="*/ 1714543 h 3193741"/>
              <a:gd name="connsiteX67" fmla="*/ 5251319 w 5470628"/>
              <a:gd name="connsiteY67" fmla="*/ 1775792 h 3193741"/>
              <a:gd name="connsiteX68" fmla="*/ 5043512 w 5470628"/>
              <a:gd name="connsiteY68" fmla="*/ 2027305 h 3193741"/>
              <a:gd name="connsiteX69" fmla="*/ 4978144 w 5470628"/>
              <a:gd name="connsiteY69" fmla="*/ 2108535 h 3193741"/>
              <a:gd name="connsiteX70" fmla="*/ 5031476 w 5470628"/>
              <a:gd name="connsiteY70" fmla="*/ 2128173 h 3193741"/>
              <a:gd name="connsiteX71" fmla="*/ 4937389 w 5470628"/>
              <a:gd name="connsiteY71" fmla="*/ 2216441 h 3193741"/>
              <a:gd name="connsiteX72" fmla="*/ 4826122 w 5470628"/>
              <a:gd name="connsiteY72" fmla="*/ 2315331 h 3193741"/>
              <a:gd name="connsiteX73" fmla="*/ 2544647 w 5470628"/>
              <a:gd name="connsiteY73" fmla="*/ 3190975 h 3193741"/>
              <a:gd name="connsiteX74" fmla="*/ 1328257 w 5470628"/>
              <a:gd name="connsiteY74" fmla="*/ 3153006 h 3193741"/>
              <a:gd name="connsiteX75" fmla="*/ 977943 w 5470628"/>
              <a:gd name="connsiteY75" fmla="*/ 3082502 h 3193741"/>
              <a:gd name="connsiteX76" fmla="*/ 854473 w 5470628"/>
              <a:gd name="connsiteY76" fmla="*/ 2994250 h 3193741"/>
              <a:gd name="connsiteX77" fmla="*/ 811593 w 5470628"/>
              <a:gd name="connsiteY77" fmla="*/ 2970498 h 3193741"/>
              <a:gd name="connsiteX78" fmla="*/ 707024 w 5470628"/>
              <a:gd name="connsiteY78" fmla="*/ 2945439 h 3193741"/>
              <a:gd name="connsiteX79" fmla="*/ 523487 w 5470628"/>
              <a:gd name="connsiteY79" fmla="*/ 2886053 h 3193741"/>
              <a:gd name="connsiteX80" fmla="*/ 587884 w 5470628"/>
              <a:gd name="connsiteY80" fmla="*/ 2859746 h 3193741"/>
              <a:gd name="connsiteX81" fmla="*/ 779426 w 5470628"/>
              <a:gd name="connsiteY81" fmla="*/ 2885897 h 3193741"/>
              <a:gd name="connsiteX82" fmla="*/ 917288 w 5470628"/>
              <a:gd name="connsiteY82" fmla="*/ 2882248 h 3193741"/>
              <a:gd name="connsiteX83" fmla="*/ 718684 w 5470628"/>
              <a:gd name="connsiteY83" fmla="*/ 2819941 h 3193741"/>
              <a:gd name="connsiteX84" fmla="*/ 524650 w 5470628"/>
              <a:gd name="connsiteY84" fmla="*/ 2731220 h 3193741"/>
              <a:gd name="connsiteX85" fmla="*/ 670138 w 5470628"/>
              <a:gd name="connsiteY85" fmla="*/ 2735189 h 3193741"/>
              <a:gd name="connsiteX86" fmla="*/ 675382 w 5470628"/>
              <a:gd name="connsiteY86" fmla="*/ 2719369 h 3193741"/>
              <a:gd name="connsiteX87" fmla="*/ 542021 w 5470628"/>
              <a:gd name="connsiteY87" fmla="*/ 2601946 h 3193741"/>
              <a:gd name="connsiteX88" fmla="*/ 476895 w 5470628"/>
              <a:gd name="connsiteY88" fmla="*/ 2555976 h 3193741"/>
              <a:gd name="connsiteX89" fmla="*/ 188751 w 5470628"/>
              <a:gd name="connsiteY89" fmla="*/ 2428830 h 3193741"/>
              <a:gd name="connsiteX90" fmla="*/ 456762 w 5470628"/>
              <a:gd name="connsiteY90" fmla="*/ 2468731 h 3193741"/>
              <a:gd name="connsiteX91" fmla="*/ 174514 w 5470628"/>
              <a:gd name="connsiteY91" fmla="*/ 2345378 h 3193741"/>
              <a:gd name="connsiteX92" fmla="*/ 38827 w 5470628"/>
              <a:gd name="connsiteY92" fmla="*/ 2303685 h 3193741"/>
              <a:gd name="connsiteX93" fmla="*/ 3281 w 5470628"/>
              <a:gd name="connsiteY93" fmla="*/ 2273587 h 3193741"/>
              <a:gd name="connsiteX94" fmla="*/ 61590 w 5470628"/>
              <a:gd name="connsiteY94" fmla="*/ 2259170 h 3193741"/>
              <a:gd name="connsiteX95" fmla="*/ 242291 w 5470628"/>
              <a:gd name="connsiteY95" fmla="*/ 2250569 h 3193741"/>
              <a:gd name="connsiteX96" fmla="*/ 13205 w 5470628"/>
              <a:gd name="connsiteY96" fmla="*/ 2172263 h 3193741"/>
              <a:gd name="connsiteX97" fmla="*/ 180810 w 5470628"/>
              <a:gd name="connsiteY97" fmla="*/ 2168333 h 3193741"/>
              <a:gd name="connsiteX98" fmla="*/ 226020 w 5470628"/>
              <a:gd name="connsiteY98" fmla="*/ 2121100 h 3193741"/>
              <a:gd name="connsiteX99" fmla="*/ 299145 w 5470628"/>
              <a:gd name="connsiteY99" fmla="*/ 2044862 h 3193741"/>
              <a:gd name="connsiteX100" fmla="*/ 350236 w 5470628"/>
              <a:gd name="connsiteY100" fmla="*/ 2001187 h 3193741"/>
              <a:gd name="connsiteX101" fmla="*/ 365223 w 5470628"/>
              <a:gd name="connsiteY101" fmla="*/ 1881218 h 3193741"/>
              <a:gd name="connsiteX102" fmla="*/ 310707 w 5470628"/>
              <a:gd name="connsiteY102" fmla="*/ 1758752 h 3193741"/>
              <a:gd name="connsiteX103" fmla="*/ 181659 w 5470628"/>
              <a:gd name="connsiteY103" fmla="*/ 1709137 h 3193741"/>
              <a:gd name="connsiteX104" fmla="*/ 213063 w 5470628"/>
              <a:gd name="connsiteY104" fmla="*/ 1632021 h 3193741"/>
              <a:gd name="connsiteX105" fmla="*/ 481390 w 5470628"/>
              <a:gd name="connsiteY105" fmla="*/ 1644125 h 3193741"/>
              <a:gd name="connsiteX106" fmla="*/ 68930 w 5470628"/>
              <a:gd name="connsiteY106" fmla="*/ 1457537 h 3193741"/>
              <a:gd name="connsiteX107" fmla="*/ 135138 w 5470628"/>
              <a:gd name="connsiteY107" fmla="*/ 1440976 h 3193741"/>
              <a:gd name="connsiteX108" fmla="*/ 131611 w 5470628"/>
              <a:gd name="connsiteY108" fmla="*/ 1427642 h 3193741"/>
              <a:gd name="connsiteX109" fmla="*/ 130443 w 5470628"/>
              <a:gd name="connsiteY109" fmla="*/ 1343795 h 3193741"/>
              <a:gd name="connsiteX110" fmla="*/ 138930 w 5470628"/>
              <a:gd name="connsiteY110" fmla="*/ 1304094 h 3193741"/>
              <a:gd name="connsiteX111" fmla="*/ 118409 w 5470628"/>
              <a:gd name="connsiteY111" fmla="*/ 1262212 h 3193741"/>
              <a:gd name="connsiteX112" fmla="*/ 421410 w 5470628"/>
              <a:gd name="connsiteY112" fmla="*/ 1304757 h 3193741"/>
              <a:gd name="connsiteX113" fmla="*/ 655702 w 5470628"/>
              <a:gd name="connsiteY113" fmla="*/ 1291801 h 3193741"/>
              <a:gd name="connsiteX114" fmla="*/ 648299 w 5470628"/>
              <a:gd name="connsiteY114" fmla="*/ 1287715 h 3193741"/>
              <a:gd name="connsiteX115" fmla="*/ 531027 w 5470628"/>
              <a:gd name="connsiteY115" fmla="*/ 1193967 h 3193741"/>
              <a:gd name="connsiteX116" fmla="*/ 526433 w 5470628"/>
              <a:gd name="connsiteY116" fmla="*/ 1191913 h 3193741"/>
              <a:gd name="connsiteX117" fmla="*/ 504666 w 5470628"/>
              <a:gd name="connsiteY117" fmla="*/ 1177230 h 3193741"/>
              <a:gd name="connsiteX118" fmla="*/ 482307 w 5470628"/>
              <a:gd name="connsiteY118" fmla="*/ 1162618 h 3193741"/>
              <a:gd name="connsiteX119" fmla="*/ 479029 w 5470628"/>
              <a:gd name="connsiteY119" fmla="*/ 1162540 h 3193741"/>
              <a:gd name="connsiteX120" fmla="*/ 447663 w 5470628"/>
              <a:gd name="connsiteY120" fmla="*/ 1132649 h 3193741"/>
              <a:gd name="connsiteX121" fmla="*/ 438547 w 5470628"/>
              <a:gd name="connsiteY121" fmla="*/ 1110977 h 3193741"/>
              <a:gd name="connsiteX122" fmla="*/ 405343 w 5470628"/>
              <a:gd name="connsiteY122" fmla="*/ 1089612 h 3193741"/>
              <a:gd name="connsiteX123" fmla="*/ 371373 w 5470628"/>
              <a:gd name="connsiteY123" fmla="*/ 1070238 h 3193741"/>
              <a:gd name="connsiteX124" fmla="*/ 290358 w 5470628"/>
              <a:gd name="connsiteY124" fmla="*/ 1059884 h 3193741"/>
              <a:gd name="connsiteX125" fmla="*/ 235140 w 5470628"/>
              <a:gd name="connsiteY125" fmla="*/ 1029322 h 3193741"/>
              <a:gd name="connsiteX126" fmla="*/ 300494 w 5470628"/>
              <a:gd name="connsiteY126" fmla="*/ 1032083 h 3193741"/>
              <a:gd name="connsiteX127" fmla="*/ 239661 w 5470628"/>
              <a:gd name="connsiteY127" fmla="*/ 997457 h 3193741"/>
              <a:gd name="connsiteX128" fmla="*/ 204788 w 5470628"/>
              <a:gd name="connsiteY128" fmla="*/ 959211 h 3193741"/>
              <a:gd name="connsiteX129" fmla="*/ 207583 w 5470628"/>
              <a:gd name="connsiteY129" fmla="*/ 947009 h 3193741"/>
              <a:gd name="connsiteX130" fmla="*/ 223061 w 5470628"/>
              <a:gd name="connsiteY130" fmla="*/ 947033 h 3193741"/>
              <a:gd name="connsiteX131" fmla="*/ 280015 w 5470628"/>
              <a:gd name="connsiteY131" fmla="*/ 972164 h 3193741"/>
              <a:gd name="connsiteX132" fmla="*/ 353948 w 5470628"/>
              <a:gd name="connsiteY132" fmla="*/ 1006865 h 3193741"/>
              <a:gd name="connsiteX133" fmla="*/ 240466 w 5470628"/>
              <a:gd name="connsiteY133" fmla="*/ 939943 h 3193741"/>
              <a:gd name="connsiteX134" fmla="*/ 158812 w 5470628"/>
              <a:gd name="connsiteY134" fmla="*/ 891467 h 3193741"/>
              <a:gd name="connsiteX135" fmla="*/ 139551 w 5470628"/>
              <a:gd name="connsiteY135" fmla="*/ 855364 h 3193741"/>
              <a:gd name="connsiteX136" fmla="*/ 145731 w 5470628"/>
              <a:gd name="connsiteY136" fmla="*/ 844888 h 3193741"/>
              <a:gd name="connsiteX137" fmla="*/ 158154 w 5470628"/>
              <a:gd name="connsiteY137" fmla="*/ 848366 h 3193741"/>
              <a:gd name="connsiteX138" fmla="*/ 169370 w 5470628"/>
              <a:gd name="connsiteY138" fmla="*/ 856260 h 3193741"/>
              <a:gd name="connsiteX139" fmla="*/ 288295 w 5470628"/>
              <a:gd name="connsiteY139" fmla="*/ 915169 h 3193741"/>
              <a:gd name="connsiteX140" fmla="*/ 462694 w 5470628"/>
              <a:gd name="connsiteY140" fmla="*/ 994643 h 3193741"/>
              <a:gd name="connsiteX141" fmla="*/ 531910 w 5470628"/>
              <a:gd name="connsiteY141" fmla="*/ 1006664 h 3193741"/>
              <a:gd name="connsiteX142" fmla="*/ 333940 w 5470628"/>
              <a:gd name="connsiteY142" fmla="*/ 893507 h 3193741"/>
              <a:gd name="connsiteX143" fmla="*/ 181443 w 5470628"/>
              <a:gd name="connsiteY143" fmla="*/ 746608 h 3193741"/>
              <a:gd name="connsiteX144" fmla="*/ 162678 w 5470628"/>
              <a:gd name="connsiteY144" fmla="*/ 737018 h 3193741"/>
              <a:gd name="connsiteX145" fmla="*/ 156307 w 5470628"/>
              <a:gd name="connsiteY145" fmla="*/ 730435 h 3193741"/>
              <a:gd name="connsiteX146" fmla="*/ 117227 w 5470628"/>
              <a:gd name="connsiteY146" fmla="*/ 677515 h 3193741"/>
              <a:gd name="connsiteX147" fmla="*/ 113655 w 5470628"/>
              <a:gd name="connsiteY147" fmla="*/ 663474 h 3193741"/>
              <a:gd name="connsiteX148" fmla="*/ 115226 w 5470628"/>
              <a:gd name="connsiteY148" fmla="*/ 636712 h 3193741"/>
              <a:gd name="connsiteX149" fmla="*/ 105067 w 5470628"/>
              <a:gd name="connsiteY149" fmla="*/ 622046 h 3193741"/>
              <a:gd name="connsiteX150" fmla="*/ 104113 w 5470628"/>
              <a:gd name="connsiteY150" fmla="*/ 611722 h 3193741"/>
              <a:gd name="connsiteX151" fmla="*/ 118895 w 5470628"/>
              <a:gd name="connsiteY151" fmla="*/ 610169 h 3193741"/>
              <a:gd name="connsiteX152" fmla="*/ 163095 w 5470628"/>
              <a:gd name="connsiteY152" fmla="*/ 640642 h 3193741"/>
              <a:gd name="connsiteX153" fmla="*/ 185766 w 5470628"/>
              <a:gd name="connsiteY153" fmla="*/ 641454 h 3193741"/>
              <a:gd name="connsiteX154" fmla="*/ 212892 w 5470628"/>
              <a:gd name="connsiteY154" fmla="*/ 637457 h 3193741"/>
              <a:gd name="connsiteX155" fmla="*/ 223932 w 5470628"/>
              <a:gd name="connsiteY155" fmla="*/ 647271 h 3193741"/>
              <a:gd name="connsiteX156" fmla="*/ 287167 w 5470628"/>
              <a:gd name="connsiteY156" fmla="*/ 691571 h 3193741"/>
              <a:gd name="connsiteX157" fmla="*/ 330380 w 5470628"/>
              <a:gd name="connsiteY157" fmla="*/ 692506 h 3193741"/>
              <a:gd name="connsiteX158" fmla="*/ 296172 w 5470628"/>
              <a:gd name="connsiteY158" fmla="*/ 688108 h 3193741"/>
              <a:gd name="connsiteX159" fmla="*/ 286974 w 5470628"/>
              <a:gd name="connsiteY159" fmla="*/ 674512 h 3193741"/>
              <a:gd name="connsiteX160" fmla="*/ 286166 w 5470628"/>
              <a:gd name="connsiteY160" fmla="*/ 661798 h 3193741"/>
              <a:gd name="connsiteX161" fmla="*/ 236268 w 5470628"/>
              <a:gd name="connsiteY161" fmla="*/ 635338 h 3193741"/>
              <a:gd name="connsiteX162" fmla="*/ 231734 w 5470628"/>
              <a:gd name="connsiteY162" fmla="*/ 634225 h 3193741"/>
              <a:gd name="connsiteX163" fmla="*/ 221253 w 5470628"/>
              <a:gd name="connsiteY163" fmla="*/ 623870 h 3193741"/>
              <a:gd name="connsiteX164" fmla="*/ 237564 w 5470628"/>
              <a:gd name="connsiteY164" fmla="*/ 613590 h 3193741"/>
              <a:gd name="connsiteX165" fmla="*/ 282259 w 5470628"/>
              <a:gd name="connsiteY165" fmla="*/ 619091 h 3193741"/>
              <a:gd name="connsiteX166" fmla="*/ 370630 w 5470628"/>
              <a:gd name="connsiteY166" fmla="*/ 665566 h 3193741"/>
              <a:gd name="connsiteX167" fmla="*/ 498017 w 5470628"/>
              <a:gd name="connsiteY167" fmla="*/ 740532 h 3193741"/>
              <a:gd name="connsiteX168" fmla="*/ 918036 w 5470628"/>
              <a:gd name="connsiteY168" fmla="*/ 924307 h 3193741"/>
              <a:gd name="connsiteX169" fmla="*/ 1079304 w 5470628"/>
              <a:gd name="connsiteY169" fmla="*/ 984494 h 3193741"/>
              <a:gd name="connsiteX170" fmla="*/ 1079935 w 5470628"/>
              <a:gd name="connsiteY170" fmla="*/ 980383 h 3193741"/>
              <a:gd name="connsiteX171" fmla="*/ 1079695 w 5470628"/>
              <a:gd name="connsiteY171" fmla="*/ 976616 h 3193741"/>
              <a:gd name="connsiteX172" fmla="*/ 966178 w 5470628"/>
              <a:gd name="connsiteY172" fmla="*/ 937219 h 3193741"/>
              <a:gd name="connsiteX173" fmla="*/ 720106 w 5470628"/>
              <a:gd name="connsiteY173" fmla="*/ 807112 h 3193741"/>
              <a:gd name="connsiteX174" fmla="*/ 698823 w 5470628"/>
              <a:gd name="connsiteY174" fmla="*/ 804708 h 3193741"/>
              <a:gd name="connsiteX175" fmla="*/ 664513 w 5470628"/>
              <a:gd name="connsiteY175" fmla="*/ 784663 h 3193741"/>
              <a:gd name="connsiteX176" fmla="*/ 660380 w 5470628"/>
              <a:gd name="connsiteY176" fmla="*/ 771165 h 3193741"/>
              <a:gd name="connsiteX177" fmla="*/ 584959 w 5470628"/>
              <a:gd name="connsiteY177" fmla="*/ 722409 h 3193741"/>
              <a:gd name="connsiteX178" fmla="*/ 435649 w 5470628"/>
              <a:gd name="connsiteY178" fmla="*/ 639659 h 3193741"/>
              <a:gd name="connsiteX179" fmla="*/ 404944 w 5470628"/>
              <a:gd name="connsiteY179" fmla="*/ 606128 h 3193741"/>
              <a:gd name="connsiteX180" fmla="*/ 408476 w 5470628"/>
              <a:gd name="connsiteY180" fmla="*/ 591466 h 3193741"/>
              <a:gd name="connsiteX181" fmla="*/ 425225 w 5470628"/>
              <a:gd name="connsiteY181" fmla="*/ 592759 h 3193741"/>
              <a:gd name="connsiteX182" fmla="*/ 487115 w 5470628"/>
              <a:gd name="connsiteY182" fmla="*/ 620614 h 3193741"/>
              <a:gd name="connsiteX183" fmla="*/ 550277 w 5470628"/>
              <a:gd name="connsiteY183" fmla="*/ 649738 h 3193741"/>
              <a:gd name="connsiteX184" fmla="*/ 544421 w 5470628"/>
              <a:gd name="connsiteY184" fmla="*/ 641907 h 3193741"/>
              <a:gd name="connsiteX185" fmla="*/ 431905 w 5470628"/>
              <a:gd name="connsiteY185" fmla="*/ 580799 h 3193741"/>
              <a:gd name="connsiteX186" fmla="*/ 351177 w 5470628"/>
              <a:gd name="connsiteY186" fmla="*/ 528177 h 3193741"/>
              <a:gd name="connsiteX187" fmla="*/ 339749 w 5470628"/>
              <a:gd name="connsiteY187" fmla="*/ 498244 h 3193741"/>
              <a:gd name="connsiteX188" fmla="*/ 346313 w 5470628"/>
              <a:gd name="connsiteY188" fmla="*/ 489145 h 3193741"/>
              <a:gd name="connsiteX189" fmla="*/ 356579 w 5470628"/>
              <a:gd name="connsiteY189" fmla="*/ 491460 h 3193741"/>
              <a:gd name="connsiteX190" fmla="*/ 371505 w 5470628"/>
              <a:gd name="connsiteY190" fmla="*/ 501516 h 3193741"/>
              <a:gd name="connsiteX191" fmla="*/ 476275 w 5470628"/>
              <a:gd name="connsiteY191" fmla="*/ 553122 h 3193741"/>
              <a:gd name="connsiteX192" fmla="*/ 649952 w 5470628"/>
              <a:gd name="connsiteY192" fmla="*/ 635294 h 3193741"/>
              <a:gd name="connsiteX193" fmla="*/ 727161 w 5470628"/>
              <a:gd name="connsiteY193" fmla="*/ 651328 h 3193741"/>
              <a:gd name="connsiteX194" fmla="*/ 722417 w 5470628"/>
              <a:gd name="connsiteY194" fmla="*/ 646921 h 3193741"/>
              <a:gd name="connsiteX195" fmla="*/ 546079 w 5470628"/>
              <a:gd name="connsiteY195" fmla="*/ 546328 h 3193741"/>
              <a:gd name="connsiteX196" fmla="*/ 378182 w 5470628"/>
              <a:gd name="connsiteY196" fmla="*/ 386585 h 3193741"/>
              <a:gd name="connsiteX197" fmla="*/ 370158 w 5470628"/>
              <a:gd name="connsiteY197" fmla="*/ 382100 h 3193741"/>
              <a:gd name="connsiteX198" fmla="*/ 357861 w 5470628"/>
              <a:gd name="connsiteY198" fmla="*/ 371252 h 3193741"/>
              <a:gd name="connsiteX199" fmla="*/ 331313 w 5470628"/>
              <a:gd name="connsiteY199" fmla="*/ 328203 h 3193741"/>
              <a:gd name="connsiteX200" fmla="*/ 319354 w 5470628"/>
              <a:gd name="connsiteY200" fmla="*/ 299282 h 3193741"/>
              <a:gd name="connsiteX201" fmla="*/ 319682 w 5470628"/>
              <a:gd name="connsiteY201" fmla="*/ 285719 h 3193741"/>
              <a:gd name="connsiteX202" fmla="*/ 306391 w 5470628"/>
              <a:gd name="connsiteY202" fmla="*/ 268585 h 3193741"/>
              <a:gd name="connsiteX203" fmla="*/ 303294 w 5470628"/>
              <a:gd name="connsiteY203" fmla="*/ 257334 h 3193741"/>
              <a:gd name="connsiteX204" fmla="*/ 319242 w 5470628"/>
              <a:gd name="connsiteY204" fmla="*/ 255403 h 3193741"/>
              <a:gd name="connsiteX205" fmla="*/ 364093 w 5470628"/>
              <a:gd name="connsiteY205" fmla="*/ 286745 h 3193741"/>
              <a:gd name="connsiteX206" fmla="*/ 385301 w 5470628"/>
              <a:gd name="connsiteY206" fmla="*/ 287973 h 3193741"/>
              <a:gd name="connsiteX207" fmla="*/ 417598 w 5470628"/>
              <a:gd name="connsiteY207" fmla="*/ 285722 h 3193741"/>
              <a:gd name="connsiteX208" fmla="*/ 440155 w 5470628"/>
              <a:gd name="connsiteY208" fmla="*/ 308139 h 3193741"/>
              <a:gd name="connsiteX209" fmla="*/ 534406 w 5470628"/>
              <a:gd name="connsiteY209" fmla="*/ 339430 h 3193741"/>
              <a:gd name="connsiteX210" fmla="*/ 495633 w 5470628"/>
              <a:gd name="connsiteY210" fmla="*/ 333450 h 3193741"/>
              <a:gd name="connsiteX211" fmla="*/ 486289 w 5470628"/>
              <a:gd name="connsiteY211" fmla="*/ 322243 h 3193741"/>
              <a:gd name="connsiteX212" fmla="*/ 484000 w 5470628"/>
              <a:gd name="connsiteY212" fmla="*/ 304964 h 3193741"/>
              <a:gd name="connsiteX213" fmla="*/ 436911 w 5470628"/>
              <a:gd name="connsiteY213" fmla="*/ 280536 h 3193741"/>
              <a:gd name="connsiteX214" fmla="*/ 426865 w 5470628"/>
              <a:gd name="connsiteY214" fmla="*/ 277007 h 3193741"/>
              <a:gd name="connsiteX215" fmla="*/ 420654 w 5470628"/>
              <a:gd name="connsiteY215" fmla="*/ 268269 h 3193741"/>
              <a:gd name="connsiteX216" fmla="*/ 432329 w 5470628"/>
              <a:gd name="connsiteY216" fmla="*/ 259975 h 3193741"/>
              <a:gd name="connsiteX217" fmla="*/ 447672 w 5470628"/>
              <a:gd name="connsiteY217" fmla="*/ 257879 h 3193741"/>
              <a:gd name="connsiteX218" fmla="*/ 502242 w 5470628"/>
              <a:gd name="connsiteY218" fmla="*/ 273572 h 3193741"/>
              <a:gd name="connsiteX219" fmla="*/ 659874 w 5470628"/>
              <a:gd name="connsiteY219" fmla="*/ 365516 h 3193741"/>
              <a:gd name="connsiteX220" fmla="*/ 829177 w 5470628"/>
              <a:gd name="connsiteY220" fmla="*/ 444421 h 3193741"/>
              <a:gd name="connsiteX221" fmla="*/ 1231903 w 5470628"/>
              <a:gd name="connsiteY221" fmla="*/ 613682 h 3193741"/>
              <a:gd name="connsiteX222" fmla="*/ 1911736 w 5470628"/>
              <a:gd name="connsiteY222" fmla="*/ 685084 h 3193741"/>
              <a:gd name="connsiteX223" fmla="*/ 2564313 w 5470628"/>
              <a:gd name="connsiteY223" fmla="*/ 632143 h 3193741"/>
              <a:gd name="connsiteX224" fmla="*/ 2657304 w 5470628"/>
              <a:gd name="connsiteY224" fmla="*/ 624913 h 3193741"/>
              <a:gd name="connsiteX225" fmla="*/ 4235818 w 5470628"/>
              <a:gd name="connsiteY225" fmla="*/ 259339 h 3193741"/>
              <a:gd name="connsiteX226" fmla="*/ 4460331 w 5470628"/>
              <a:gd name="connsiteY226" fmla="*/ 176864 h 3193741"/>
              <a:gd name="connsiteX227" fmla="*/ 4499578 w 5470628"/>
              <a:gd name="connsiteY227" fmla="*/ 186791 h 3193741"/>
              <a:gd name="connsiteX228" fmla="*/ 4514640 w 5470628"/>
              <a:gd name="connsiteY228" fmla="*/ 188841 h 3193741"/>
              <a:gd name="connsiteX229" fmla="*/ 4516523 w 5470628"/>
              <a:gd name="connsiteY229" fmla="*/ 189988 h 3193741"/>
              <a:gd name="connsiteX230" fmla="*/ 4518126 w 5470628"/>
              <a:gd name="connsiteY230" fmla="*/ 189316 h 3193741"/>
              <a:gd name="connsiteX231" fmla="*/ 4514640 w 5470628"/>
              <a:gd name="connsiteY231" fmla="*/ 188841 h 3193741"/>
              <a:gd name="connsiteX232" fmla="*/ 4511569 w 5470628"/>
              <a:gd name="connsiteY232" fmla="*/ 186970 h 3193741"/>
              <a:gd name="connsiteX233" fmla="*/ 4510888 w 5470628"/>
              <a:gd name="connsiteY233" fmla="*/ 180943 h 3193741"/>
              <a:gd name="connsiteX234" fmla="*/ 4531865 w 5470628"/>
              <a:gd name="connsiteY234" fmla="*/ 155151 h 3193741"/>
              <a:gd name="connsiteX235" fmla="*/ 4573441 w 5470628"/>
              <a:gd name="connsiteY235" fmla="*/ 139676 h 3193741"/>
              <a:gd name="connsiteX236" fmla="*/ 4594964 w 5470628"/>
              <a:gd name="connsiteY236" fmla="*/ 145847 h 3193741"/>
              <a:gd name="connsiteX237" fmla="*/ 4623059 w 5470628"/>
              <a:gd name="connsiteY237" fmla="*/ 152410 h 3193741"/>
              <a:gd name="connsiteX238" fmla="*/ 4748356 w 5470628"/>
              <a:gd name="connsiteY238" fmla="*/ 68192 h 3193741"/>
              <a:gd name="connsiteX239" fmla="*/ 4833812 w 5470628"/>
              <a:gd name="connsiteY239" fmla="*/ 8017 h 3193741"/>
              <a:gd name="connsiteX240" fmla="*/ 4850908 w 5470628"/>
              <a:gd name="connsiteY240" fmla="*/ 727 h 319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5470628" h="3193741">
                <a:moveTo>
                  <a:pt x="5462602" y="1413608"/>
                </a:moveTo>
                <a:lnTo>
                  <a:pt x="5465724" y="1421881"/>
                </a:lnTo>
                <a:cubicBezTo>
                  <a:pt x="5472118" y="1444281"/>
                  <a:pt x="5472640" y="1461744"/>
                  <a:pt x="5465025" y="1466556"/>
                </a:cubicBezTo>
                <a:lnTo>
                  <a:pt x="5463208" y="1466226"/>
                </a:lnTo>
                <a:lnTo>
                  <a:pt x="5463242" y="1451866"/>
                </a:lnTo>
                <a:cubicBezTo>
                  <a:pt x="5463190" y="1441487"/>
                  <a:pt x="5463068" y="1431722"/>
                  <a:pt x="5462894" y="1423194"/>
                </a:cubicBezTo>
                <a:close/>
                <a:moveTo>
                  <a:pt x="5461417" y="1391849"/>
                </a:moveTo>
                <a:cubicBezTo>
                  <a:pt x="5461710" y="1392940"/>
                  <a:pt x="5461992" y="1396513"/>
                  <a:pt x="5462246" y="1401944"/>
                </a:cubicBezTo>
                <a:lnTo>
                  <a:pt x="5462602" y="1413608"/>
                </a:lnTo>
                <a:lnTo>
                  <a:pt x="5459078" y="1404268"/>
                </a:lnTo>
                <a:lnTo>
                  <a:pt x="5460137" y="1393780"/>
                </a:lnTo>
                <a:cubicBezTo>
                  <a:pt x="5460561" y="1391114"/>
                  <a:pt x="5460982" y="1390270"/>
                  <a:pt x="5461417" y="1391849"/>
                </a:cubicBezTo>
                <a:close/>
                <a:moveTo>
                  <a:pt x="614271" y="1052206"/>
                </a:moveTo>
                <a:cubicBezTo>
                  <a:pt x="613444" y="1053256"/>
                  <a:pt x="612323" y="1054339"/>
                  <a:pt x="611497" y="1055389"/>
                </a:cubicBezTo>
                <a:cubicBezTo>
                  <a:pt x="617673" y="1058912"/>
                  <a:pt x="624115" y="1061928"/>
                  <a:pt x="630277" y="1065215"/>
                </a:cubicBezTo>
                <a:cubicBezTo>
                  <a:pt x="637469" y="1066004"/>
                  <a:pt x="644958" y="1066759"/>
                  <a:pt x="651856" y="1067584"/>
                </a:cubicBezTo>
                <a:cubicBezTo>
                  <a:pt x="639327" y="1062458"/>
                  <a:pt x="626799" y="1057332"/>
                  <a:pt x="614271" y="1052206"/>
                </a:cubicBezTo>
                <a:close/>
                <a:moveTo>
                  <a:pt x="810628" y="695550"/>
                </a:moveTo>
                <a:cubicBezTo>
                  <a:pt x="873537" y="739416"/>
                  <a:pt x="951215" y="767494"/>
                  <a:pt x="1033084" y="791270"/>
                </a:cubicBezTo>
                <a:cubicBezTo>
                  <a:pt x="1034205" y="790184"/>
                  <a:pt x="1035031" y="789136"/>
                  <a:pt x="1036153" y="788050"/>
                </a:cubicBezTo>
                <a:cubicBezTo>
                  <a:pt x="960983" y="757296"/>
                  <a:pt x="885798" y="726306"/>
                  <a:pt x="810628" y="695550"/>
                </a:cubicBezTo>
                <a:close/>
                <a:moveTo>
                  <a:pt x="4850908" y="727"/>
                </a:moveTo>
                <a:cubicBezTo>
                  <a:pt x="4858191" y="2929"/>
                  <a:pt x="4860543" y="7152"/>
                  <a:pt x="4858584" y="13795"/>
                </a:cubicBezTo>
                <a:cubicBezTo>
                  <a:pt x="4855845" y="22194"/>
                  <a:pt x="4850092" y="30008"/>
                  <a:pt x="4843408" y="37224"/>
                </a:cubicBezTo>
                <a:cubicBezTo>
                  <a:pt x="4812232" y="71132"/>
                  <a:pt x="4827067" y="79774"/>
                  <a:pt x="4871062" y="78954"/>
                </a:cubicBezTo>
                <a:cubicBezTo>
                  <a:pt x="4910302" y="78234"/>
                  <a:pt x="4949507" y="72299"/>
                  <a:pt x="4989038" y="66799"/>
                </a:cubicBezTo>
                <a:cubicBezTo>
                  <a:pt x="5008500" y="63967"/>
                  <a:pt x="5009491" y="65509"/>
                  <a:pt x="5002636" y="79388"/>
                </a:cubicBezTo>
                <a:cubicBezTo>
                  <a:pt x="4991594" y="102315"/>
                  <a:pt x="4990844" y="123285"/>
                  <a:pt x="5008332" y="140859"/>
                </a:cubicBezTo>
                <a:cubicBezTo>
                  <a:pt x="5012456" y="144868"/>
                  <a:pt x="5015428" y="149491"/>
                  <a:pt x="5014326" y="155555"/>
                </a:cubicBezTo>
                <a:cubicBezTo>
                  <a:pt x="5009356" y="180357"/>
                  <a:pt x="5019874" y="200674"/>
                  <a:pt x="5030704" y="221190"/>
                </a:cubicBezTo>
                <a:cubicBezTo>
                  <a:pt x="5048958" y="255517"/>
                  <a:pt x="5072099" y="287116"/>
                  <a:pt x="5097262" y="317759"/>
                </a:cubicBezTo>
                <a:cubicBezTo>
                  <a:pt x="5115004" y="339336"/>
                  <a:pt x="5126222" y="365974"/>
                  <a:pt x="5165084" y="373367"/>
                </a:cubicBezTo>
                <a:cubicBezTo>
                  <a:pt x="5174420" y="375083"/>
                  <a:pt x="5177498" y="381353"/>
                  <a:pt x="5174137" y="389353"/>
                </a:cubicBezTo>
                <a:cubicBezTo>
                  <a:pt x="5163026" y="415847"/>
                  <a:pt x="5172067" y="436343"/>
                  <a:pt x="5192507" y="453561"/>
                </a:cubicBezTo>
                <a:cubicBezTo>
                  <a:pt x="5199734" y="459565"/>
                  <a:pt x="5197020" y="463690"/>
                  <a:pt x="5187160" y="467732"/>
                </a:cubicBezTo>
                <a:cubicBezTo>
                  <a:pt x="5175836" y="472188"/>
                  <a:pt x="5167025" y="478711"/>
                  <a:pt x="5160106" y="486904"/>
                </a:cubicBezTo>
                <a:cubicBezTo>
                  <a:pt x="5148744" y="500143"/>
                  <a:pt x="5143396" y="514315"/>
                  <a:pt x="5138948" y="528614"/>
                </a:cubicBezTo>
                <a:cubicBezTo>
                  <a:pt x="5132042" y="551041"/>
                  <a:pt x="5123894" y="572670"/>
                  <a:pt x="5097016" y="589923"/>
                </a:cubicBezTo>
                <a:cubicBezTo>
                  <a:pt x="5089016" y="595163"/>
                  <a:pt x="5082598" y="601872"/>
                  <a:pt x="5075869" y="608381"/>
                </a:cubicBezTo>
                <a:cubicBezTo>
                  <a:pt x="5078016" y="614052"/>
                  <a:pt x="5083322" y="617918"/>
                  <a:pt x="5093172" y="618385"/>
                </a:cubicBezTo>
                <a:cubicBezTo>
                  <a:pt x="5155867" y="621469"/>
                  <a:pt x="5153088" y="652648"/>
                  <a:pt x="5153518" y="687474"/>
                </a:cubicBezTo>
                <a:cubicBezTo>
                  <a:pt x="5154177" y="730575"/>
                  <a:pt x="5118812" y="754787"/>
                  <a:pt x="5074984" y="776941"/>
                </a:cubicBezTo>
                <a:cubicBezTo>
                  <a:pt x="5059986" y="784451"/>
                  <a:pt x="5038116" y="786863"/>
                  <a:pt x="5033348" y="805473"/>
                </a:cubicBezTo>
                <a:cubicBezTo>
                  <a:pt x="5059529" y="819384"/>
                  <a:pt x="5089376" y="802009"/>
                  <a:pt x="5116847" y="803426"/>
                </a:cubicBezTo>
                <a:cubicBezTo>
                  <a:pt x="5139548" y="804709"/>
                  <a:pt x="5176330" y="798120"/>
                  <a:pt x="5147902" y="833118"/>
                </a:cubicBezTo>
                <a:cubicBezTo>
                  <a:pt x="5139626" y="843373"/>
                  <a:pt x="5150382" y="848714"/>
                  <a:pt x="5161665" y="848297"/>
                </a:cubicBezTo>
                <a:cubicBezTo>
                  <a:pt x="5253064" y="844106"/>
                  <a:pt x="5215170" y="912756"/>
                  <a:pt x="5246520" y="942412"/>
                </a:cubicBezTo>
                <a:cubicBezTo>
                  <a:pt x="5255359" y="950358"/>
                  <a:pt x="5247812" y="967405"/>
                  <a:pt x="5235368" y="972946"/>
                </a:cubicBezTo>
                <a:cubicBezTo>
                  <a:pt x="5156387" y="1008610"/>
                  <a:pt x="5149354" y="1071149"/>
                  <a:pt x="5113739" y="1128845"/>
                </a:cubicBezTo>
                <a:cubicBezTo>
                  <a:pt x="5157305" y="1144685"/>
                  <a:pt x="5208388" y="1143005"/>
                  <a:pt x="5255034" y="1151117"/>
                </a:cubicBezTo>
                <a:cubicBezTo>
                  <a:pt x="5303482" y="1159484"/>
                  <a:pt x="5304156" y="1170079"/>
                  <a:pt x="5267513" y="1216275"/>
                </a:cubicBezTo>
                <a:cubicBezTo>
                  <a:pt x="5370269" y="1212844"/>
                  <a:pt x="5370269" y="1212844"/>
                  <a:pt x="5343113" y="1281854"/>
                </a:cubicBezTo>
                <a:cubicBezTo>
                  <a:pt x="5386272" y="1279593"/>
                  <a:pt x="5428618" y="1334726"/>
                  <a:pt x="5452014" y="1385543"/>
                </a:cubicBezTo>
                <a:lnTo>
                  <a:pt x="5459078" y="1404268"/>
                </a:lnTo>
                <a:lnTo>
                  <a:pt x="5458838" y="1406644"/>
                </a:lnTo>
                <a:cubicBezTo>
                  <a:pt x="5457942" y="1418063"/>
                  <a:pt x="5456960" y="1434367"/>
                  <a:pt x="5455752" y="1450751"/>
                </a:cubicBezTo>
                <a:lnTo>
                  <a:pt x="5454594" y="1464662"/>
                </a:lnTo>
                <a:lnTo>
                  <a:pt x="5447215" y="1463321"/>
                </a:lnTo>
                <a:cubicBezTo>
                  <a:pt x="5441256" y="1459714"/>
                  <a:pt x="5437002" y="1458345"/>
                  <a:pt x="5433934" y="1458428"/>
                </a:cubicBezTo>
                <a:cubicBezTo>
                  <a:pt x="5424728" y="1458676"/>
                  <a:pt x="5426188" y="1471978"/>
                  <a:pt x="5424276" y="1477014"/>
                </a:cubicBezTo>
                <a:cubicBezTo>
                  <a:pt x="5417851" y="1492977"/>
                  <a:pt x="5433852" y="1501241"/>
                  <a:pt x="5444628" y="1511562"/>
                </a:cubicBezTo>
                <a:cubicBezTo>
                  <a:pt x="5448663" y="1515344"/>
                  <a:pt x="5451544" y="1497678"/>
                  <a:pt x="5453752" y="1474786"/>
                </a:cubicBezTo>
                <a:lnTo>
                  <a:pt x="5454594" y="1464662"/>
                </a:lnTo>
                <a:lnTo>
                  <a:pt x="5463208" y="1466226"/>
                </a:lnTo>
                <a:lnTo>
                  <a:pt x="5463164" y="1484226"/>
                </a:lnTo>
                <a:cubicBezTo>
                  <a:pt x="5462722" y="1528173"/>
                  <a:pt x="5460824" y="1571999"/>
                  <a:pt x="5456160" y="1575885"/>
                </a:cubicBezTo>
                <a:cubicBezTo>
                  <a:pt x="5406708" y="1617226"/>
                  <a:pt x="5442751" y="1692579"/>
                  <a:pt x="5345636" y="1714543"/>
                </a:cubicBezTo>
                <a:cubicBezTo>
                  <a:pt x="5301930" y="1724583"/>
                  <a:pt x="5282493" y="1755882"/>
                  <a:pt x="5251319" y="1775792"/>
                </a:cubicBezTo>
                <a:cubicBezTo>
                  <a:pt x="5142610" y="1844714"/>
                  <a:pt x="5072132" y="1925140"/>
                  <a:pt x="5043512" y="2027305"/>
                </a:cubicBezTo>
                <a:cubicBezTo>
                  <a:pt x="5035488" y="2055562"/>
                  <a:pt x="5000258" y="2081893"/>
                  <a:pt x="4978144" y="2108535"/>
                </a:cubicBezTo>
                <a:cubicBezTo>
                  <a:pt x="4990785" y="2124798"/>
                  <a:pt x="5050411" y="2079615"/>
                  <a:pt x="5031476" y="2128173"/>
                </a:cubicBezTo>
                <a:cubicBezTo>
                  <a:pt x="5017138" y="2164787"/>
                  <a:pt x="4975973" y="2191363"/>
                  <a:pt x="4937389" y="2216441"/>
                </a:cubicBezTo>
                <a:cubicBezTo>
                  <a:pt x="4893079" y="2245058"/>
                  <a:pt x="4843760" y="2269776"/>
                  <a:pt x="4826122" y="2315331"/>
                </a:cubicBezTo>
                <a:cubicBezTo>
                  <a:pt x="4822276" y="2325050"/>
                  <a:pt x="3896510" y="3112888"/>
                  <a:pt x="2544647" y="3190975"/>
                </a:cubicBezTo>
                <a:cubicBezTo>
                  <a:pt x="2323734" y="3203734"/>
                  <a:pt x="1445947" y="3169121"/>
                  <a:pt x="1328257" y="3153006"/>
                </a:cubicBezTo>
                <a:cubicBezTo>
                  <a:pt x="1207258" y="3136344"/>
                  <a:pt x="1101756" y="3091943"/>
                  <a:pt x="977943" y="3082502"/>
                </a:cubicBezTo>
                <a:cubicBezTo>
                  <a:pt x="912454" y="3077622"/>
                  <a:pt x="848655" y="3061861"/>
                  <a:pt x="854473" y="2994250"/>
                </a:cubicBezTo>
                <a:cubicBezTo>
                  <a:pt x="856228" y="2975057"/>
                  <a:pt x="838125" y="2961827"/>
                  <a:pt x="811593" y="2970498"/>
                </a:cubicBezTo>
                <a:cubicBezTo>
                  <a:pt x="761454" y="2987010"/>
                  <a:pt x="736680" y="2962489"/>
                  <a:pt x="707024" y="2945439"/>
                </a:cubicBezTo>
                <a:cubicBezTo>
                  <a:pt x="654509" y="2915262"/>
                  <a:pt x="603913" y="2882480"/>
                  <a:pt x="523487" y="2886053"/>
                </a:cubicBezTo>
                <a:cubicBezTo>
                  <a:pt x="537017" y="2855468"/>
                  <a:pt x="563587" y="2856758"/>
                  <a:pt x="587884" y="2859746"/>
                </a:cubicBezTo>
                <a:cubicBezTo>
                  <a:pt x="652090" y="2867866"/>
                  <a:pt x="715235" y="2878012"/>
                  <a:pt x="779426" y="2885897"/>
                </a:cubicBezTo>
                <a:cubicBezTo>
                  <a:pt x="821123" y="2891048"/>
                  <a:pt x="863074" y="2900202"/>
                  <a:pt x="917288" y="2882248"/>
                </a:cubicBezTo>
                <a:cubicBezTo>
                  <a:pt x="866364" y="2830288"/>
                  <a:pt x="785092" y="2829930"/>
                  <a:pt x="718684" y="2819941"/>
                </a:cubicBezTo>
                <a:cubicBezTo>
                  <a:pt x="635747" y="2807447"/>
                  <a:pt x="584925" y="2771133"/>
                  <a:pt x="524650" y="2731220"/>
                </a:cubicBezTo>
                <a:cubicBezTo>
                  <a:pt x="584180" y="2712621"/>
                  <a:pt x="623299" y="2742760"/>
                  <a:pt x="670138" y="2735189"/>
                </a:cubicBezTo>
                <a:cubicBezTo>
                  <a:pt x="672406" y="2728745"/>
                  <a:pt x="675988" y="2719532"/>
                  <a:pt x="675382" y="2719369"/>
                </a:cubicBezTo>
                <a:cubicBezTo>
                  <a:pt x="596666" y="2703042"/>
                  <a:pt x="557844" y="2658869"/>
                  <a:pt x="542021" y="2601946"/>
                </a:cubicBezTo>
                <a:cubicBezTo>
                  <a:pt x="533902" y="2572560"/>
                  <a:pt x="505246" y="2566541"/>
                  <a:pt x="476895" y="2555976"/>
                </a:cubicBezTo>
                <a:cubicBezTo>
                  <a:pt x="377189" y="2518466"/>
                  <a:pt x="272496" y="2486779"/>
                  <a:pt x="188751" y="2428830"/>
                </a:cubicBezTo>
                <a:cubicBezTo>
                  <a:pt x="280875" y="2426687"/>
                  <a:pt x="357216" y="2461808"/>
                  <a:pt x="456762" y="2468731"/>
                </a:cubicBezTo>
                <a:cubicBezTo>
                  <a:pt x="373794" y="2404281"/>
                  <a:pt x="269816" y="2379152"/>
                  <a:pt x="174514" y="2345378"/>
                </a:cubicBezTo>
                <a:cubicBezTo>
                  <a:pt x="130977" y="2330009"/>
                  <a:pt x="90329" y="2308598"/>
                  <a:pt x="38827" y="2303685"/>
                </a:cubicBezTo>
                <a:cubicBezTo>
                  <a:pt x="20556" y="2301864"/>
                  <a:pt x="-10092" y="2297272"/>
                  <a:pt x="3281" y="2273587"/>
                </a:cubicBezTo>
                <a:cubicBezTo>
                  <a:pt x="14533" y="2253956"/>
                  <a:pt x="39095" y="2256437"/>
                  <a:pt x="61590" y="2259170"/>
                </a:cubicBezTo>
                <a:cubicBezTo>
                  <a:pt x="115591" y="2265916"/>
                  <a:pt x="170539" y="2259497"/>
                  <a:pt x="242291" y="2250569"/>
                </a:cubicBezTo>
                <a:cubicBezTo>
                  <a:pt x="178223" y="2197829"/>
                  <a:pt x="68904" y="2229102"/>
                  <a:pt x="13205" y="2172263"/>
                </a:cubicBezTo>
                <a:cubicBezTo>
                  <a:pt x="77196" y="2153598"/>
                  <a:pt x="128251" y="2170191"/>
                  <a:pt x="180810" y="2168333"/>
                </a:cubicBezTo>
                <a:cubicBezTo>
                  <a:pt x="228319" y="2166612"/>
                  <a:pt x="239444" y="2154350"/>
                  <a:pt x="226020" y="2121100"/>
                </a:cubicBezTo>
                <a:cubicBezTo>
                  <a:pt x="205165" y="2069293"/>
                  <a:pt x="229388" y="2038364"/>
                  <a:pt x="299145" y="2044862"/>
                </a:cubicBezTo>
                <a:cubicBezTo>
                  <a:pt x="363822" y="2051027"/>
                  <a:pt x="369032" y="2029991"/>
                  <a:pt x="350236" y="2001187"/>
                </a:cubicBezTo>
                <a:cubicBezTo>
                  <a:pt x="322862" y="1959187"/>
                  <a:pt x="348423" y="1921214"/>
                  <a:pt x="365223" y="1881218"/>
                </a:cubicBezTo>
                <a:cubicBezTo>
                  <a:pt x="390527" y="1820499"/>
                  <a:pt x="376326" y="1793748"/>
                  <a:pt x="310707" y="1758752"/>
                </a:cubicBezTo>
                <a:cubicBezTo>
                  <a:pt x="273754" y="1739265"/>
                  <a:pt x="234367" y="1723631"/>
                  <a:pt x="181659" y="1709137"/>
                </a:cubicBezTo>
                <a:cubicBezTo>
                  <a:pt x="299387" y="1683727"/>
                  <a:pt x="172918" y="1660608"/>
                  <a:pt x="213063" y="1632021"/>
                </a:cubicBezTo>
                <a:cubicBezTo>
                  <a:pt x="296030" y="1612244"/>
                  <a:pt x="369047" y="1679323"/>
                  <a:pt x="481390" y="1644125"/>
                </a:cubicBezTo>
                <a:cubicBezTo>
                  <a:pt x="336659" y="1595935"/>
                  <a:pt x="176348" y="1532074"/>
                  <a:pt x="68930" y="1457537"/>
                </a:cubicBezTo>
                <a:cubicBezTo>
                  <a:pt x="91299" y="1434897"/>
                  <a:pt x="115799" y="1450436"/>
                  <a:pt x="135138" y="1440976"/>
                </a:cubicBezTo>
                <a:cubicBezTo>
                  <a:pt x="133952" y="1436374"/>
                  <a:pt x="135290" y="1429332"/>
                  <a:pt x="131611" y="1427642"/>
                </a:cubicBezTo>
                <a:cubicBezTo>
                  <a:pt x="52402" y="1389548"/>
                  <a:pt x="51441" y="1388478"/>
                  <a:pt x="130443" y="1343795"/>
                </a:cubicBezTo>
                <a:cubicBezTo>
                  <a:pt x="158017" y="1328118"/>
                  <a:pt x="154966" y="1317573"/>
                  <a:pt x="138930" y="1304094"/>
                </a:cubicBezTo>
                <a:cubicBezTo>
                  <a:pt x="127608" y="1294551"/>
                  <a:pt x="113720" y="1286742"/>
                  <a:pt x="118409" y="1262212"/>
                </a:cubicBezTo>
                <a:cubicBezTo>
                  <a:pt x="164937" y="1287183"/>
                  <a:pt x="383505" y="1312432"/>
                  <a:pt x="421410" y="1304757"/>
                </a:cubicBezTo>
                <a:cubicBezTo>
                  <a:pt x="464009" y="1296037"/>
                  <a:pt x="610877" y="1288926"/>
                  <a:pt x="655702" y="1291801"/>
                </a:cubicBezTo>
                <a:cubicBezTo>
                  <a:pt x="653235" y="1290438"/>
                  <a:pt x="650767" y="1289077"/>
                  <a:pt x="648299" y="1287715"/>
                </a:cubicBezTo>
                <a:cubicBezTo>
                  <a:pt x="603999" y="1260339"/>
                  <a:pt x="559107" y="1233035"/>
                  <a:pt x="531027" y="1193967"/>
                </a:cubicBezTo>
                <a:cubicBezTo>
                  <a:pt x="529741" y="1192462"/>
                  <a:pt x="529061" y="1191120"/>
                  <a:pt x="526433" y="1191913"/>
                </a:cubicBezTo>
                <a:cubicBezTo>
                  <a:pt x="503415" y="1199684"/>
                  <a:pt x="505590" y="1187083"/>
                  <a:pt x="504666" y="1177230"/>
                </a:cubicBezTo>
                <a:cubicBezTo>
                  <a:pt x="503726" y="1167141"/>
                  <a:pt x="499378" y="1159602"/>
                  <a:pt x="482307" y="1162618"/>
                </a:cubicBezTo>
                <a:cubicBezTo>
                  <a:pt x="481421" y="1162726"/>
                  <a:pt x="480226" y="1162633"/>
                  <a:pt x="479029" y="1162540"/>
                </a:cubicBezTo>
                <a:cubicBezTo>
                  <a:pt x="470949" y="1161859"/>
                  <a:pt x="444139" y="1138059"/>
                  <a:pt x="447663" y="1132649"/>
                </a:cubicBezTo>
                <a:cubicBezTo>
                  <a:pt x="455539" y="1120781"/>
                  <a:pt x="446335" y="1116439"/>
                  <a:pt x="438547" y="1110977"/>
                </a:cubicBezTo>
                <a:cubicBezTo>
                  <a:pt x="427656" y="1103517"/>
                  <a:pt x="416795" y="1096529"/>
                  <a:pt x="405343" y="1089612"/>
                </a:cubicBezTo>
                <a:cubicBezTo>
                  <a:pt x="394202" y="1082895"/>
                  <a:pt x="382794" y="1076684"/>
                  <a:pt x="371373" y="1070238"/>
                </a:cubicBezTo>
                <a:cubicBezTo>
                  <a:pt x="344889" y="1065616"/>
                  <a:pt x="318169" y="1061972"/>
                  <a:pt x="290358" y="1059884"/>
                </a:cubicBezTo>
                <a:cubicBezTo>
                  <a:pt x="269709" y="1058114"/>
                  <a:pt x="246624" y="1055453"/>
                  <a:pt x="235140" y="1029322"/>
                </a:cubicBezTo>
                <a:cubicBezTo>
                  <a:pt x="256895" y="1029771"/>
                  <a:pt x="278695" y="1030927"/>
                  <a:pt x="300494" y="1032083"/>
                </a:cubicBezTo>
                <a:cubicBezTo>
                  <a:pt x="279542" y="1020860"/>
                  <a:pt x="259181" y="1009565"/>
                  <a:pt x="239661" y="997457"/>
                </a:cubicBezTo>
                <a:cubicBezTo>
                  <a:pt x="223540" y="987309"/>
                  <a:pt x="210281" y="975391"/>
                  <a:pt x="204788" y="959211"/>
                </a:cubicBezTo>
                <a:cubicBezTo>
                  <a:pt x="203337" y="955117"/>
                  <a:pt x="202166" y="950750"/>
                  <a:pt x="207583" y="947009"/>
                </a:cubicBezTo>
                <a:cubicBezTo>
                  <a:pt x="213561" y="942727"/>
                  <a:pt x="218466" y="944980"/>
                  <a:pt x="223061" y="947033"/>
                </a:cubicBezTo>
                <a:cubicBezTo>
                  <a:pt x="242046" y="955410"/>
                  <a:pt x="261311" y="963516"/>
                  <a:pt x="280015" y="972164"/>
                </a:cubicBezTo>
                <a:cubicBezTo>
                  <a:pt x="304852" y="983629"/>
                  <a:pt x="329408" y="995365"/>
                  <a:pt x="353948" y="1006865"/>
                </a:cubicBezTo>
                <a:cubicBezTo>
                  <a:pt x="319294" y="981405"/>
                  <a:pt x="281290" y="959435"/>
                  <a:pt x="240466" y="939943"/>
                </a:cubicBezTo>
                <a:cubicBezTo>
                  <a:pt x="210990" y="925718"/>
                  <a:pt x="181514" y="911494"/>
                  <a:pt x="158812" y="891467"/>
                </a:cubicBezTo>
                <a:cubicBezTo>
                  <a:pt x="147166" y="881489"/>
                  <a:pt x="141336" y="869384"/>
                  <a:pt x="139551" y="855364"/>
                </a:cubicBezTo>
                <a:cubicBezTo>
                  <a:pt x="139312" y="851597"/>
                  <a:pt x="139634" y="847287"/>
                  <a:pt x="145731" y="844888"/>
                </a:cubicBezTo>
                <a:cubicBezTo>
                  <a:pt x="151843" y="842724"/>
                  <a:pt x="155581" y="845356"/>
                  <a:pt x="158154" y="848366"/>
                </a:cubicBezTo>
                <a:cubicBezTo>
                  <a:pt x="161052" y="851811"/>
                  <a:pt x="164496" y="854479"/>
                  <a:pt x="169370" y="856260"/>
                </a:cubicBezTo>
                <a:cubicBezTo>
                  <a:pt x="212096" y="872913"/>
                  <a:pt x="249775" y="894448"/>
                  <a:pt x="288295" y="915169"/>
                </a:cubicBezTo>
                <a:cubicBezTo>
                  <a:pt x="343452" y="944788"/>
                  <a:pt x="397769" y="975222"/>
                  <a:pt x="462694" y="994643"/>
                </a:cubicBezTo>
                <a:cubicBezTo>
                  <a:pt x="487260" y="1001870"/>
                  <a:pt x="512622" y="1007575"/>
                  <a:pt x="531910" y="1006664"/>
                </a:cubicBezTo>
                <a:cubicBezTo>
                  <a:pt x="460990" y="972547"/>
                  <a:pt x="394087" y="936046"/>
                  <a:pt x="333940" y="893507"/>
                </a:cubicBezTo>
                <a:cubicBezTo>
                  <a:pt x="273173" y="850568"/>
                  <a:pt x="219876" y="803403"/>
                  <a:pt x="181443" y="746608"/>
                </a:cubicBezTo>
                <a:cubicBezTo>
                  <a:pt x="177494" y="740681"/>
                  <a:pt x="175038" y="734810"/>
                  <a:pt x="162678" y="737018"/>
                </a:cubicBezTo>
                <a:cubicBezTo>
                  <a:pt x="157082" y="737933"/>
                  <a:pt x="155070" y="734381"/>
                  <a:pt x="156307" y="730435"/>
                </a:cubicBezTo>
                <a:cubicBezTo>
                  <a:pt x="164051" y="702450"/>
                  <a:pt x="145532" y="687373"/>
                  <a:pt x="117227" y="677515"/>
                </a:cubicBezTo>
                <a:cubicBezTo>
                  <a:pt x="108392" y="674314"/>
                  <a:pt x="107546" y="670384"/>
                  <a:pt x="113655" y="663474"/>
                </a:cubicBezTo>
                <a:cubicBezTo>
                  <a:pt x="121976" y="653926"/>
                  <a:pt x="120506" y="644851"/>
                  <a:pt x="115226" y="636712"/>
                </a:cubicBezTo>
                <a:cubicBezTo>
                  <a:pt x="112224" y="631619"/>
                  <a:pt x="108350" y="626868"/>
                  <a:pt x="105067" y="622046"/>
                </a:cubicBezTo>
                <a:cubicBezTo>
                  <a:pt x="102790" y="619000"/>
                  <a:pt x="99022" y="615897"/>
                  <a:pt x="104113" y="611722"/>
                </a:cubicBezTo>
                <a:cubicBezTo>
                  <a:pt x="108939" y="608053"/>
                  <a:pt x="114081" y="609328"/>
                  <a:pt x="118895" y="610169"/>
                </a:cubicBezTo>
                <a:cubicBezTo>
                  <a:pt x="142040" y="613772"/>
                  <a:pt x="156094" y="624170"/>
                  <a:pt x="163095" y="640642"/>
                </a:cubicBezTo>
                <a:cubicBezTo>
                  <a:pt x="168334" y="652819"/>
                  <a:pt x="173104" y="652953"/>
                  <a:pt x="185766" y="641454"/>
                </a:cubicBezTo>
                <a:cubicBezTo>
                  <a:pt x="195327" y="632704"/>
                  <a:pt x="204232" y="632337"/>
                  <a:pt x="212892" y="637457"/>
                </a:cubicBezTo>
                <a:cubicBezTo>
                  <a:pt x="217516" y="639981"/>
                  <a:pt x="220444" y="643897"/>
                  <a:pt x="223932" y="647271"/>
                </a:cubicBezTo>
                <a:cubicBezTo>
                  <a:pt x="241420" y="664845"/>
                  <a:pt x="259762" y="681841"/>
                  <a:pt x="287167" y="691571"/>
                </a:cubicBezTo>
                <a:cubicBezTo>
                  <a:pt x="299355" y="696027"/>
                  <a:pt x="312354" y="699197"/>
                  <a:pt x="330380" y="692506"/>
                </a:cubicBezTo>
                <a:cubicBezTo>
                  <a:pt x="318517" y="688486"/>
                  <a:pt x="306954" y="689175"/>
                  <a:pt x="296172" y="688108"/>
                </a:cubicBezTo>
                <a:cubicBezTo>
                  <a:pt x="285390" y="687041"/>
                  <a:pt x="279539" y="683953"/>
                  <a:pt x="286974" y="674512"/>
                </a:cubicBezTo>
                <a:cubicBezTo>
                  <a:pt x="291105" y="669267"/>
                  <a:pt x="290555" y="665301"/>
                  <a:pt x="286166" y="661798"/>
                </a:cubicBezTo>
                <a:cubicBezTo>
                  <a:pt x="272052" y="650459"/>
                  <a:pt x="264416" y="633352"/>
                  <a:pt x="236268" y="635338"/>
                </a:cubicBezTo>
                <a:cubicBezTo>
                  <a:pt x="234792" y="635517"/>
                  <a:pt x="233255" y="634754"/>
                  <a:pt x="231734" y="634225"/>
                </a:cubicBezTo>
                <a:cubicBezTo>
                  <a:pt x="225957" y="632316"/>
                  <a:pt x="219575" y="630241"/>
                  <a:pt x="221253" y="623870"/>
                </a:cubicBezTo>
                <a:cubicBezTo>
                  <a:pt x="223227" y="617462"/>
                  <a:pt x="230816" y="615119"/>
                  <a:pt x="237564" y="613590"/>
                </a:cubicBezTo>
                <a:cubicBezTo>
                  <a:pt x="254884" y="609831"/>
                  <a:pt x="268844" y="614072"/>
                  <a:pt x="282259" y="619091"/>
                </a:cubicBezTo>
                <a:cubicBezTo>
                  <a:pt x="314893" y="631509"/>
                  <a:pt x="342201" y="649080"/>
                  <a:pt x="370630" y="665566"/>
                </a:cubicBezTo>
                <a:cubicBezTo>
                  <a:pt x="413275" y="690295"/>
                  <a:pt x="451153" y="719635"/>
                  <a:pt x="498017" y="740532"/>
                </a:cubicBezTo>
                <a:cubicBezTo>
                  <a:pt x="637369" y="802423"/>
                  <a:pt x="774774" y="866448"/>
                  <a:pt x="918036" y="924307"/>
                </a:cubicBezTo>
                <a:cubicBezTo>
                  <a:pt x="970882" y="945666"/>
                  <a:pt x="1024819" y="965469"/>
                  <a:pt x="1079304" y="984494"/>
                </a:cubicBezTo>
                <a:cubicBezTo>
                  <a:pt x="1079509" y="983045"/>
                  <a:pt x="1079744" y="982067"/>
                  <a:pt x="1079935" y="980383"/>
                </a:cubicBezTo>
                <a:cubicBezTo>
                  <a:pt x="1079860" y="979206"/>
                  <a:pt x="1079770" y="977793"/>
                  <a:pt x="1079695" y="976616"/>
                </a:cubicBezTo>
                <a:cubicBezTo>
                  <a:pt x="1041139" y="964679"/>
                  <a:pt x="1003098" y="951491"/>
                  <a:pt x="966178" y="937219"/>
                </a:cubicBezTo>
                <a:cubicBezTo>
                  <a:pt x="875541" y="901932"/>
                  <a:pt x="791930" y="860100"/>
                  <a:pt x="720106" y="807112"/>
                </a:cubicBezTo>
                <a:cubicBezTo>
                  <a:pt x="714181" y="802848"/>
                  <a:pt x="707904" y="802421"/>
                  <a:pt x="698823" y="804708"/>
                </a:cubicBezTo>
                <a:cubicBezTo>
                  <a:pt x="669544" y="812288"/>
                  <a:pt x="659939" y="806334"/>
                  <a:pt x="664513" y="784663"/>
                </a:cubicBezTo>
                <a:cubicBezTo>
                  <a:pt x="665660" y="779304"/>
                  <a:pt x="665686" y="775031"/>
                  <a:pt x="660380" y="771165"/>
                </a:cubicBezTo>
                <a:cubicBezTo>
                  <a:pt x="636661" y="753871"/>
                  <a:pt x="611807" y="737427"/>
                  <a:pt x="584959" y="722409"/>
                </a:cubicBezTo>
                <a:cubicBezTo>
                  <a:pt x="535282" y="694735"/>
                  <a:pt x="482226" y="670082"/>
                  <a:pt x="435649" y="639659"/>
                </a:cubicBezTo>
                <a:cubicBezTo>
                  <a:pt x="421965" y="630403"/>
                  <a:pt x="411440" y="619340"/>
                  <a:pt x="404944" y="606128"/>
                </a:cubicBezTo>
                <a:cubicBezTo>
                  <a:pt x="402872" y="601635"/>
                  <a:pt x="401613" y="595856"/>
                  <a:pt x="408476" y="591466"/>
                </a:cubicBezTo>
                <a:cubicBezTo>
                  <a:pt x="415044" y="587111"/>
                  <a:pt x="420320" y="590506"/>
                  <a:pt x="425225" y="592759"/>
                </a:cubicBezTo>
                <a:cubicBezTo>
                  <a:pt x="445746" y="601899"/>
                  <a:pt x="466578" y="611238"/>
                  <a:pt x="487115" y="620614"/>
                </a:cubicBezTo>
                <a:cubicBezTo>
                  <a:pt x="507947" y="629954"/>
                  <a:pt x="528514" y="639800"/>
                  <a:pt x="550277" y="649738"/>
                </a:cubicBezTo>
                <a:cubicBezTo>
                  <a:pt x="551408" y="644145"/>
                  <a:pt x="546904" y="643504"/>
                  <a:pt x="544421" y="641907"/>
                </a:cubicBezTo>
                <a:cubicBezTo>
                  <a:pt x="509355" y="619344"/>
                  <a:pt x="471190" y="599529"/>
                  <a:pt x="431905" y="580799"/>
                </a:cubicBezTo>
                <a:cubicBezTo>
                  <a:pt x="401512" y="566211"/>
                  <a:pt x="371947" y="550574"/>
                  <a:pt x="351177" y="528177"/>
                </a:cubicBezTo>
                <a:cubicBezTo>
                  <a:pt x="343180" y="519419"/>
                  <a:pt x="338696" y="509759"/>
                  <a:pt x="339749" y="498244"/>
                </a:cubicBezTo>
                <a:cubicBezTo>
                  <a:pt x="340115" y="494641"/>
                  <a:pt x="340481" y="491037"/>
                  <a:pt x="346313" y="489145"/>
                </a:cubicBezTo>
                <a:cubicBezTo>
                  <a:pt x="350979" y="487631"/>
                  <a:pt x="354067" y="489392"/>
                  <a:pt x="356579" y="491460"/>
                </a:cubicBezTo>
                <a:cubicBezTo>
                  <a:pt x="360984" y="495197"/>
                  <a:pt x="365388" y="498934"/>
                  <a:pt x="371505" y="501516"/>
                </a:cubicBezTo>
                <a:cubicBezTo>
                  <a:pt x="408203" y="517000"/>
                  <a:pt x="442659" y="534654"/>
                  <a:pt x="476275" y="553122"/>
                </a:cubicBezTo>
                <a:cubicBezTo>
                  <a:pt x="531461" y="583213"/>
                  <a:pt x="586103" y="614082"/>
                  <a:pt x="649952" y="635294"/>
                </a:cubicBezTo>
                <a:cubicBezTo>
                  <a:pt x="673972" y="643298"/>
                  <a:pt x="698805" y="650018"/>
                  <a:pt x="727161" y="651328"/>
                </a:cubicBezTo>
                <a:cubicBezTo>
                  <a:pt x="726126" y="649081"/>
                  <a:pt x="724263" y="647883"/>
                  <a:pt x="722417" y="646921"/>
                </a:cubicBezTo>
                <a:cubicBezTo>
                  <a:pt x="660627" y="615969"/>
                  <a:pt x="600830" y="583590"/>
                  <a:pt x="546079" y="546328"/>
                </a:cubicBezTo>
                <a:cubicBezTo>
                  <a:pt x="478576" y="500409"/>
                  <a:pt x="420223" y="448637"/>
                  <a:pt x="378182" y="386585"/>
                </a:cubicBezTo>
                <a:cubicBezTo>
                  <a:pt x="376229" y="383975"/>
                  <a:pt x="374884" y="381528"/>
                  <a:pt x="370158" y="382100"/>
                </a:cubicBezTo>
                <a:cubicBezTo>
                  <a:pt x="358064" y="383802"/>
                  <a:pt x="356583" y="379236"/>
                  <a:pt x="357861" y="371252"/>
                </a:cubicBezTo>
                <a:cubicBezTo>
                  <a:pt x="361373" y="351608"/>
                  <a:pt x="352380" y="336565"/>
                  <a:pt x="331313" y="328203"/>
                </a:cubicBezTo>
                <a:cubicBezTo>
                  <a:pt x="316037" y="321986"/>
                  <a:pt x="303183" y="316425"/>
                  <a:pt x="319354" y="299282"/>
                </a:cubicBezTo>
                <a:cubicBezTo>
                  <a:pt x="323265" y="295249"/>
                  <a:pt x="321459" y="290249"/>
                  <a:pt x="319682" y="285719"/>
                </a:cubicBezTo>
                <a:cubicBezTo>
                  <a:pt x="317166" y="278905"/>
                  <a:pt x="312080" y="273828"/>
                  <a:pt x="306391" y="268585"/>
                </a:cubicBezTo>
                <a:cubicBezTo>
                  <a:pt x="303227" y="265647"/>
                  <a:pt x="299399" y="261602"/>
                  <a:pt x="303294" y="257334"/>
                </a:cubicBezTo>
                <a:cubicBezTo>
                  <a:pt x="307735" y="252289"/>
                  <a:pt x="314131" y="254598"/>
                  <a:pt x="319242" y="255403"/>
                </a:cubicBezTo>
                <a:cubicBezTo>
                  <a:pt x="342683" y="258970"/>
                  <a:pt x="357062" y="269803"/>
                  <a:pt x="364093" y="286745"/>
                </a:cubicBezTo>
                <a:cubicBezTo>
                  <a:pt x="368651" y="297582"/>
                  <a:pt x="374307" y="297608"/>
                  <a:pt x="385301" y="287973"/>
                </a:cubicBezTo>
                <a:cubicBezTo>
                  <a:pt x="397712" y="277216"/>
                  <a:pt x="408079" y="276436"/>
                  <a:pt x="417598" y="285722"/>
                </a:cubicBezTo>
                <a:cubicBezTo>
                  <a:pt x="425226" y="293339"/>
                  <a:pt x="431406" y="301607"/>
                  <a:pt x="440155" y="308139"/>
                </a:cubicBezTo>
                <a:cubicBezTo>
                  <a:pt x="463623" y="326175"/>
                  <a:pt x="485720" y="346039"/>
                  <a:pt x="534406" y="339430"/>
                </a:cubicBezTo>
                <a:cubicBezTo>
                  <a:pt x="520872" y="332528"/>
                  <a:pt x="507316" y="334645"/>
                  <a:pt x="495633" y="333450"/>
                </a:cubicBezTo>
                <a:cubicBezTo>
                  <a:pt x="487244" y="332567"/>
                  <a:pt x="478750" y="330037"/>
                  <a:pt x="486289" y="322243"/>
                </a:cubicBezTo>
                <a:cubicBezTo>
                  <a:pt x="494951" y="313365"/>
                  <a:pt x="489365" y="309771"/>
                  <a:pt x="484000" y="304964"/>
                </a:cubicBezTo>
                <a:cubicBezTo>
                  <a:pt x="471673" y="293645"/>
                  <a:pt x="461604" y="280392"/>
                  <a:pt x="436911" y="280536"/>
                </a:cubicBezTo>
                <a:cubicBezTo>
                  <a:pt x="433041" y="280530"/>
                  <a:pt x="429923" y="278297"/>
                  <a:pt x="426865" y="277007"/>
                </a:cubicBezTo>
                <a:cubicBezTo>
                  <a:pt x="422581" y="275154"/>
                  <a:pt x="418872" y="272993"/>
                  <a:pt x="420654" y="268269"/>
                </a:cubicBezTo>
                <a:cubicBezTo>
                  <a:pt x="422468" y="264016"/>
                  <a:pt x="426748" y="261125"/>
                  <a:pt x="432329" y="259975"/>
                </a:cubicBezTo>
                <a:cubicBezTo>
                  <a:pt x="437320" y="258895"/>
                  <a:pt x="442621" y="258016"/>
                  <a:pt x="447672" y="257879"/>
                </a:cubicBezTo>
                <a:cubicBezTo>
                  <a:pt x="470223" y="256809"/>
                  <a:pt x="486254" y="265543"/>
                  <a:pt x="502242" y="273572"/>
                </a:cubicBezTo>
                <a:cubicBezTo>
                  <a:pt x="558179" y="301436"/>
                  <a:pt x="607891" y="334326"/>
                  <a:pt x="659874" y="365516"/>
                </a:cubicBezTo>
                <a:cubicBezTo>
                  <a:pt x="711842" y="396471"/>
                  <a:pt x="772192" y="418818"/>
                  <a:pt x="829177" y="444421"/>
                </a:cubicBezTo>
                <a:cubicBezTo>
                  <a:pt x="960626" y="503711"/>
                  <a:pt x="1092650" y="562693"/>
                  <a:pt x="1231903" y="613682"/>
                </a:cubicBezTo>
                <a:cubicBezTo>
                  <a:pt x="1368099" y="663381"/>
                  <a:pt x="1823141" y="686561"/>
                  <a:pt x="1911736" y="685084"/>
                </a:cubicBezTo>
                <a:cubicBezTo>
                  <a:pt x="2024994" y="682992"/>
                  <a:pt x="2291986" y="655399"/>
                  <a:pt x="2564313" y="632143"/>
                </a:cubicBezTo>
                <a:cubicBezTo>
                  <a:pt x="2595089" y="629364"/>
                  <a:pt x="2625288" y="626893"/>
                  <a:pt x="2657304" y="624913"/>
                </a:cubicBezTo>
                <a:cubicBezTo>
                  <a:pt x="3564401" y="568191"/>
                  <a:pt x="4203594" y="276765"/>
                  <a:pt x="4235818" y="259339"/>
                </a:cubicBezTo>
                <a:cubicBezTo>
                  <a:pt x="4287616" y="231474"/>
                  <a:pt x="4460006" y="176429"/>
                  <a:pt x="4460331" y="176864"/>
                </a:cubicBezTo>
                <a:cubicBezTo>
                  <a:pt x="4464175" y="181144"/>
                  <a:pt x="4483735" y="184529"/>
                  <a:pt x="4499578" y="186791"/>
                </a:cubicBezTo>
                <a:lnTo>
                  <a:pt x="4514640" y="188841"/>
                </a:lnTo>
                <a:lnTo>
                  <a:pt x="4516523" y="189988"/>
                </a:lnTo>
                <a:cubicBezTo>
                  <a:pt x="4522035" y="190091"/>
                  <a:pt x="4521760" y="189857"/>
                  <a:pt x="4518126" y="189316"/>
                </a:cubicBezTo>
                <a:lnTo>
                  <a:pt x="4514640" y="188841"/>
                </a:lnTo>
                <a:lnTo>
                  <a:pt x="4511569" y="186970"/>
                </a:lnTo>
                <a:cubicBezTo>
                  <a:pt x="4510788" y="185226"/>
                  <a:pt x="4510719" y="182981"/>
                  <a:pt x="4510888" y="180943"/>
                </a:cubicBezTo>
                <a:cubicBezTo>
                  <a:pt x="4511690" y="170169"/>
                  <a:pt x="4517648" y="160906"/>
                  <a:pt x="4531865" y="155151"/>
                </a:cubicBezTo>
                <a:cubicBezTo>
                  <a:pt x="4545507" y="149703"/>
                  <a:pt x="4559473" y="144689"/>
                  <a:pt x="4573441" y="139676"/>
                </a:cubicBezTo>
                <a:cubicBezTo>
                  <a:pt x="4585075" y="135420"/>
                  <a:pt x="4593048" y="134454"/>
                  <a:pt x="4594964" y="145847"/>
                </a:cubicBezTo>
                <a:cubicBezTo>
                  <a:pt x="4596879" y="157242"/>
                  <a:pt x="4613452" y="160454"/>
                  <a:pt x="4623059" y="152410"/>
                </a:cubicBezTo>
                <a:cubicBezTo>
                  <a:pt x="4660632" y="120811"/>
                  <a:pt x="4705757" y="95654"/>
                  <a:pt x="4748356" y="68192"/>
                </a:cubicBezTo>
                <a:cubicBezTo>
                  <a:pt x="4778098" y="49168"/>
                  <a:pt x="4809406" y="31378"/>
                  <a:pt x="4833812" y="8017"/>
                </a:cubicBezTo>
                <a:cubicBezTo>
                  <a:pt x="4838299" y="3678"/>
                  <a:pt x="4842399" y="-2039"/>
                  <a:pt x="4850908" y="727"/>
                </a:cubicBezTo>
                <a:close/>
              </a:path>
            </a:pathLst>
          </a:custGeom>
          <a:solidFill>
            <a:schemeClr val="bg2">
              <a:alpha val="5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5485A72B-6A07-726B-DF7A-4D1B1E5351F5}"/>
              </a:ext>
            </a:extLst>
          </p:cNvPr>
          <p:cNvSpPr>
            <a:spLocks noGrp="1"/>
          </p:cNvSpPr>
          <p:nvPr>
            <p:ph type="title"/>
          </p:nvPr>
        </p:nvSpPr>
        <p:spPr>
          <a:xfrm>
            <a:off x="1139044" y="2090114"/>
            <a:ext cx="3382890" cy="2481886"/>
          </a:xfrm>
        </p:spPr>
        <p:txBody>
          <a:bodyPr>
            <a:normAutofit/>
          </a:bodyPr>
          <a:lstStyle/>
          <a:p>
            <a:pPr algn="ctr"/>
            <a:r>
              <a:rPr lang="en-US">
                <a:latin typeface="Bell MT" panose="02020503060305020303" pitchFamily="18" charset="0"/>
              </a:rPr>
              <a:t>System Request</a:t>
            </a:r>
          </a:p>
        </p:txBody>
      </p:sp>
      <p:sp>
        <p:nvSpPr>
          <p:cNvPr id="21" name="Content Placeholder 2">
            <a:extLst>
              <a:ext uri="{FF2B5EF4-FFF2-40B4-BE49-F238E27FC236}">
                <a16:creationId xmlns:a16="http://schemas.microsoft.com/office/drawing/2014/main" id="{DE75A9F3-A000-CFBC-8FFF-FBFACC5BAC87}"/>
              </a:ext>
            </a:extLst>
          </p:cNvPr>
          <p:cNvSpPr>
            <a:spLocks noGrp="1"/>
          </p:cNvSpPr>
          <p:nvPr>
            <p:ph idx="1"/>
          </p:nvPr>
        </p:nvSpPr>
        <p:spPr>
          <a:xfrm>
            <a:off x="5051378" y="964850"/>
            <a:ext cx="6302422" cy="4673950"/>
          </a:xfrm>
        </p:spPr>
        <p:txBody>
          <a:bodyPr anchor="ctr">
            <a:normAutofit/>
          </a:bodyPr>
          <a:lstStyle/>
          <a:p>
            <a:pPr marL="0" indent="0">
              <a:buNone/>
            </a:pPr>
            <a:r>
              <a:rPr lang="en-US" sz="2000" b="0" i="0" u="none" strike="noStrike" baseline="0" dirty="0">
                <a:latin typeface="TimesNewRomanPS"/>
              </a:rPr>
              <a:t>A </a:t>
            </a:r>
            <a:r>
              <a:rPr lang="en-US" sz="2000" b="0" i="1" u="none" strike="noStrike" baseline="0" dirty="0">
                <a:latin typeface="TimesNewRomanPS-Italic"/>
              </a:rPr>
              <a:t>system request </a:t>
            </a:r>
            <a:r>
              <a:rPr lang="en-US" sz="2000" b="0" i="0" u="none" strike="noStrike" baseline="0" dirty="0">
                <a:latin typeface="TimesNewRomanPS"/>
              </a:rPr>
              <a:t>is a document that describes the business reasons for building a system and the value that the system is expected to provide.</a:t>
            </a:r>
          </a:p>
        </p:txBody>
      </p:sp>
    </p:spTree>
    <p:extLst>
      <p:ext uri="{BB962C8B-B14F-4D97-AF65-F5344CB8AC3E}">
        <p14:creationId xmlns:p14="http://schemas.microsoft.com/office/powerpoint/2010/main" val="4236856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DDDCE-4688-63DA-7E94-32A8F3739705}"/>
              </a:ext>
            </a:extLst>
          </p:cNvPr>
          <p:cNvSpPr>
            <a:spLocks noGrp="1"/>
          </p:cNvSpPr>
          <p:nvPr>
            <p:ph type="title"/>
          </p:nvPr>
        </p:nvSpPr>
        <p:spPr>
          <a:xfrm>
            <a:off x="838200" y="343609"/>
            <a:ext cx="10515600" cy="1325563"/>
          </a:xfrm>
        </p:spPr>
        <p:txBody>
          <a:bodyPr/>
          <a:lstStyle/>
          <a:p>
            <a:r>
              <a:rPr lang="en-US" sz="4400" b="0" i="0" u="none" strike="noStrike" baseline="0" dirty="0">
                <a:latin typeface="TimesNewRomanPS"/>
              </a:rPr>
              <a:t>Most system requests include five elements: </a:t>
            </a:r>
            <a:endParaRPr lang="en-US" dirty="0"/>
          </a:p>
        </p:txBody>
      </p:sp>
      <p:graphicFrame>
        <p:nvGraphicFramePr>
          <p:cNvPr id="4" name="Content Placeholder 3">
            <a:extLst>
              <a:ext uri="{FF2B5EF4-FFF2-40B4-BE49-F238E27FC236}">
                <a16:creationId xmlns:a16="http://schemas.microsoft.com/office/drawing/2014/main" id="{B6571F9C-50A7-C161-C269-E1017C6ADB79}"/>
              </a:ext>
            </a:extLst>
          </p:cNvPr>
          <p:cNvGraphicFramePr>
            <a:graphicFrameLocks noGrp="1"/>
          </p:cNvGraphicFramePr>
          <p:nvPr>
            <p:ph idx="1"/>
            <p:extLst>
              <p:ext uri="{D42A27DB-BD31-4B8C-83A1-F6EECF244321}">
                <p14:modId xmlns:p14="http://schemas.microsoft.com/office/powerpoint/2010/main" val="175253700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7493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E0050-149E-38F7-BFBD-3EB9A7D003A3}"/>
              </a:ext>
            </a:extLst>
          </p:cNvPr>
          <p:cNvSpPr>
            <a:spLocks noGrp="1"/>
          </p:cNvSpPr>
          <p:nvPr>
            <p:ph type="title"/>
          </p:nvPr>
        </p:nvSpPr>
        <p:spPr>
          <a:xfrm>
            <a:off x="838200" y="365126"/>
            <a:ext cx="10515600" cy="849526"/>
          </a:xfrm>
        </p:spPr>
        <p:txBody>
          <a:bodyPr/>
          <a:lstStyle/>
          <a:p>
            <a:pPr algn="ctr"/>
            <a:r>
              <a:rPr lang="en-US" dirty="0">
                <a:ln w="0"/>
                <a:effectLst>
                  <a:outerShdw blurRad="38100" dist="25400" dir="5400000" algn="ctr" rotWithShape="0">
                    <a:srgbClr val="6E747A">
                      <a:alpha val="43000"/>
                    </a:srgbClr>
                  </a:outerShdw>
                </a:effectLst>
                <a:latin typeface="Bell MT" panose="02020503060305020303" pitchFamily="18" charset="0"/>
              </a:rPr>
              <a:t>Feasibility Study </a:t>
            </a:r>
          </a:p>
        </p:txBody>
      </p:sp>
      <p:sp>
        <p:nvSpPr>
          <p:cNvPr id="3" name="Content Placeholder 2">
            <a:extLst>
              <a:ext uri="{FF2B5EF4-FFF2-40B4-BE49-F238E27FC236}">
                <a16:creationId xmlns:a16="http://schemas.microsoft.com/office/drawing/2014/main" id="{25E4409F-0E0F-36DA-59A0-8190BF3BA586}"/>
              </a:ext>
            </a:extLst>
          </p:cNvPr>
          <p:cNvSpPr>
            <a:spLocks noGrp="1"/>
          </p:cNvSpPr>
          <p:nvPr>
            <p:ph idx="1"/>
          </p:nvPr>
        </p:nvSpPr>
        <p:spPr>
          <a:xfrm>
            <a:off x="0" y="1688958"/>
            <a:ext cx="3993108" cy="5169042"/>
          </a:xfrm>
          <a:ln>
            <a:solidFill>
              <a:schemeClr val="accent1"/>
            </a:solidFill>
          </a:ln>
        </p:spPr>
        <p:txBody>
          <a:bodyPr>
            <a:normAutofit/>
          </a:bodyPr>
          <a:lstStyle/>
          <a:p>
            <a:pPr marL="0" indent="0">
              <a:buNone/>
            </a:pPr>
            <a:r>
              <a:rPr lang="en-US" sz="1800" b="1" i="0" u="none" strike="noStrike" baseline="0" dirty="0">
                <a:solidFill>
                  <a:srgbClr val="231F20"/>
                </a:solidFill>
                <a:latin typeface="Futura-Bold"/>
              </a:rPr>
              <a:t>Technical Feasibility: Can We Build It? 	</a:t>
            </a:r>
          </a:p>
          <a:p>
            <a:pPr lvl="1"/>
            <a:r>
              <a:rPr lang="en-US" sz="1800" dirty="0">
                <a:solidFill>
                  <a:srgbClr val="231F20"/>
                </a:solidFill>
                <a:latin typeface="Futura-Bold"/>
              </a:rPr>
              <a:t>Familiarity with application: Less familiarity generates more risk.</a:t>
            </a:r>
          </a:p>
          <a:p>
            <a:pPr lvl="1"/>
            <a:r>
              <a:rPr lang="en-US" sz="1800" dirty="0">
                <a:solidFill>
                  <a:srgbClr val="231F20"/>
                </a:solidFill>
                <a:latin typeface="Futura-Bold"/>
              </a:rPr>
              <a:t> Familiarity with technology: Less familiarity generates more risk.</a:t>
            </a:r>
          </a:p>
          <a:p>
            <a:pPr lvl="1"/>
            <a:r>
              <a:rPr lang="en-US" sz="1800" dirty="0">
                <a:solidFill>
                  <a:srgbClr val="231F20"/>
                </a:solidFill>
                <a:latin typeface="Futura-Bold"/>
              </a:rPr>
              <a:t>Project size: Large projects have more risk.</a:t>
            </a:r>
          </a:p>
          <a:p>
            <a:pPr lvl="1"/>
            <a:r>
              <a:rPr lang="en-US" sz="1800" i="0" u="none" strike="noStrike" baseline="0" dirty="0">
                <a:solidFill>
                  <a:srgbClr val="231F20"/>
                </a:solidFill>
                <a:latin typeface="Futura-Bold"/>
              </a:rPr>
              <a:t> Compatibility: The harder it is to integrate the system with the company’s existing technology, the higher the risk will be.</a:t>
            </a:r>
          </a:p>
          <a:p>
            <a:pPr algn="l"/>
            <a:endParaRPr lang="en-US" sz="1800" b="1" i="0" u="none" strike="noStrike" baseline="0" dirty="0">
              <a:solidFill>
                <a:srgbClr val="231F20"/>
              </a:solidFill>
              <a:latin typeface="Futura-Bold"/>
            </a:endParaRPr>
          </a:p>
          <a:p>
            <a:pPr algn="l"/>
            <a:endParaRPr lang="en-US" sz="1800" b="1" i="0" u="none" strike="noStrike" baseline="0" dirty="0">
              <a:solidFill>
                <a:srgbClr val="231F20"/>
              </a:solidFill>
              <a:latin typeface="Futura-Bold"/>
            </a:endParaRPr>
          </a:p>
        </p:txBody>
      </p:sp>
      <p:sp>
        <p:nvSpPr>
          <p:cNvPr id="4" name="Content Placeholder 2">
            <a:extLst>
              <a:ext uri="{FF2B5EF4-FFF2-40B4-BE49-F238E27FC236}">
                <a16:creationId xmlns:a16="http://schemas.microsoft.com/office/drawing/2014/main" id="{74180247-A2BD-E31C-C89C-ABF087C2A4A7}"/>
              </a:ext>
            </a:extLst>
          </p:cNvPr>
          <p:cNvSpPr txBox="1">
            <a:spLocks/>
          </p:cNvSpPr>
          <p:nvPr/>
        </p:nvSpPr>
        <p:spPr>
          <a:xfrm>
            <a:off x="4308144" y="1688958"/>
            <a:ext cx="3784978" cy="5169042"/>
          </a:xfrm>
          <a:prstGeom prst="rect">
            <a:avLst/>
          </a:prstGeom>
          <a:ln>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rgbClr val="231F20"/>
                </a:solidFill>
                <a:latin typeface="Futura-Bold"/>
              </a:rPr>
              <a:t>Economic Feasibility (cost–benefit analysis): </a:t>
            </a:r>
            <a:r>
              <a:rPr lang="en-US" sz="1800" b="1" i="0" u="none" strike="noStrike" baseline="0" dirty="0">
                <a:solidFill>
                  <a:srgbClr val="231F20"/>
                </a:solidFill>
                <a:latin typeface="Futura-Bold"/>
              </a:rPr>
              <a:t>Should We Build It?</a:t>
            </a:r>
          </a:p>
          <a:p>
            <a:pPr lvl="1"/>
            <a:r>
              <a:rPr lang="en-US" sz="1800" b="0" i="0" u="none" strike="noStrike" baseline="0" dirty="0">
                <a:solidFill>
                  <a:srgbClr val="231F20"/>
                </a:solidFill>
                <a:latin typeface="Futura-Light"/>
              </a:rPr>
              <a:t>Development costs</a:t>
            </a:r>
          </a:p>
          <a:p>
            <a:pPr lvl="1"/>
            <a:r>
              <a:rPr lang="en-US" sz="1800" b="0" i="0" u="none" strike="noStrike" baseline="0" dirty="0">
                <a:solidFill>
                  <a:srgbClr val="231F20"/>
                </a:solidFill>
                <a:latin typeface="Futura-Light"/>
              </a:rPr>
              <a:t>Annual operating costs</a:t>
            </a:r>
          </a:p>
          <a:p>
            <a:pPr lvl="1"/>
            <a:r>
              <a:rPr lang="en-US" sz="1800" dirty="0">
                <a:solidFill>
                  <a:srgbClr val="231F20"/>
                </a:solidFill>
                <a:latin typeface="Futura-Light"/>
              </a:rPr>
              <a:t>Annual benefits (cost savings and/or increased revenues)</a:t>
            </a:r>
          </a:p>
          <a:p>
            <a:pPr lvl="1"/>
            <a:r>
              <a:rPr lang="en-US" sz="1800" dirty="0">
                <a:solidFill>
                  <a:srgbClr val="231F20"/>
                </a:solidFill>
                <a:latin typeface="Futura-Light"/>
              </a:rPr>
              <a:t> Intangible benefits and </a:t>
            </a:r>
            <a:r>
              <a:rPr lang="en-US" sz="1800" b="0" i="0" u="none" strike="noStrike" baseline="0" dirty="0">
                <a:solidFill>
                  <a:srgbClr val="231F20"/>
                </a:solidFill>
                <a:latin typeface="Futura-Light"/>
              </a:rPr>
              <a:t>costs</a:t>
            </a:r>
          </a:p>
          <a:p>
            <a:pPr marL="0" indent="0">
              <a:buNone/>
            </a:pPr>
            <a:endParaRPr lang="en-US" sz="1800" b="1" dirty="0">
              <a:solidFill>
                <a:srgbClr val="231F20"/>
              </a:solidFill>
              <a:latin typeface="Futura-Bold"/>
            </a:endParaRPr>
          </a:p>
          <a:p>
            <a:endParaRPr lang="en-US" sz="1800" b="1" dirty="0">
              <a:solidFill>
                <a:srgbClr val="231F20"/>
              </a:solidFill>
              <a:latin typeface="Futura-Bold"/>
            </a:endParaRPr>
          </a:p>
        </p:txBody>
      </p:sp>
      <p:sp>
        <p:nvSpPr>
          <p:cNvPr id="5" name="Content Placeholder 2">
            <a:extLst>
              <a:ext uri="{FF2B5EF4-FFF2-40B4-BE49-F238E27FC236}">
                <a16:creationId xmlns:a16="http://schemas.microsoft.com/office/drawing/2014/main" id="{903F1964-9184-756D-8ABE-F269CD515C9B}"/>
              </a:ext>
            </a:extLst>
          </p:cNvPr>
          <p:cNvSpPr txBox="1">
            <a:spLocks/>
          </p:cNvSpPr>
          <p:nvPr/>
        </p:nvSpPr>
        <p:spPr>
          <a:xfrm>
            <a:off x="8407022" y="1688958"/>
            <a:ext cx="3784978" cy="5169042"/>
          </a:xfrm>
          <a:prstGeom prst="rect">
            <a:avLst/>
          </a:prstGeom>
          <a:ln>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1800" b="1" i="0" u="none" strike="noStrike" baseline="0" dirty="0">
                <a:solidFill>
                  <a:srgbClr val="231F20"/>
                </a:solidFill>
                <a:latin typeface="Futura-Bold"/>
              </a:rPr>
              <a:t>Organizational Feasibility: If We Build It, Will They Come?</a:t>
            </a:r>
          </a:p>
          <a:p>
            <a:pPr lvl="1"/>
            <a:r>
              <a:rPr lang="en-US" sz="1800" b="0" i="0" u="none" strike="noStrike" baseline="0" dirty="0">
                <a:solidFill>
                  <a:srgbClr val="231F20"/>
                </a:solidFill>
                <a:latin typeface="Futura-Light"/>
              </a:rPr>
              <a:t>Project champion(s)</a:t>
            </a:r>
          </a:p>
          <a:p>
            <a:pPr lvl="1"/>
            <a:r>
              <a:rPr lang="en-US" sz="1800" b="0" i="0" u="none" strike="noStrike" baseline="0" dirty="0">
                <a:solidFill>
                  <a:srgbClr val="231F20"/>
                </a:solidFill>
                <a:latin typeface="Futura-Light"/>
              </a:rPr>
              <a:t> Senior management</a:t>
            </a:r>
          </a:p>
          <a:p>
            <a:pPr lvl="1"/>
            <a:r>
              <a:rPr lang="en-US" sz="1800" b="0" i="0" u="none" strike="noStrike" baseline="0" dirty="0">
                <a:solidFill>
                  <a:srgbClr val="231F20"/>
                </a:solidFill>
                <a:latin typeface="Futura-Light"/>
              </a:rPr>
              <a:t> Users</a:t>
            </a:r>
          </a:p>
          <a:p>
            <a:pPr lvl="1"/>
            <a:r>
              <a:rPr lang="en-US" sz="1800" b="0" i="0" u="none" strike="noStrike" baseline="0" dirty="0">
                <a:solidFill>
                  <a:srgbClr val="231F20"/>
                </a:solidFill>
                <a:latin typeface="Futura-Light"/>
              </a:rPr>
              <a:t>Other stakeholders</a:t>
            </a:r>
          </a:p>
          <a:p>
            <a:pPr lvl="1"/>
            <a:r>
              <a:rPr lang="en-US" sz="1800" b="0" i="0" u="none" strike="noStrike" baseline="0" dirty="0">
                <a:solidFill>
                  <a:srgbClr val="231F20"/>
                </a:solidFill>
                <a:latin typeface="Futura-Light"/>
              </a:rPr>
              <a:t>Is the project strategically aligned with the business?</a:t>
            </a:r>
            <a:endParaRPr lang="en-US" sz="1800" dirty="0"/>
          </a:p>
          <a:p>
            <a:pPr marL="0" indent="0">
              <a:buNone/>
            </a:pPr>
            <a:endParaRPr lang="en-US" sz="1800" b="1" dirty="0">
              <a:solidFill>
                <a:srgbClr val="231F20"/>
              </a:solidFill>
              <a:latin typeface="Futura-Bold"/>
            </a:endParaRPr>
          </a:p>
          <a:p>
            <a:endParaRPr lang="en-US" sz="1800" b="1" dirty="0">
              <a:solidFill>
                <a:srgbClr val="231F20"/>
              </a:solidFill>
              <a:latin typeface="Futura-Bold"/>
            </a:endParaRPr>
          </a:p>
        </p:txBody>
      </p:sp>
    </p:spTree>
    <p:extLst>
      <p:ext uri="{BB962C8B-B14F-4D97-AF65-F5344CB8AC3E}">
        <p14:creationId xmlns:p14="http://schemas.microsoft.com/office/powerpoint/2010/main" val="3428199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esk with productivity items">
            <a:extLst>
              <a:ext uri="{FF2B5EF4-FFF2-40B4-BE49-F238E27FC236}">
                <a16:creationId xmlns:a16="http://schemas.microsoft.com/office/drawing/2014/main" id="{1A846CC2-9F60-8CEB-90BE-8C961323A889}"/>
              </a:ext>
            </a:extLst>
          </p:cNvPr>
          <p:cNvPicPr>
            <a:picLocks noChangeAspect="1"/>
          </p:cNvPicPr>
          <p:nvPr/>
        </p:nvPicPr>
        <p:blipFill rotWithShape="1">
          <a:blip r:embed="rId3">
            <a:duotone>
              <a:schemeClr val="bg2">
                <a:shade val="45000"/>
                <a:satMod val="135000"/>
              </a:schemeClr>
              <a:prstClr val="white"/>
            </a:duotone>
          </a:blip>
          <a:srcRect b="15730"/>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51FB47-5F50-C2F0-DE60-A3B20A38A868}"/>
              </a:ext>
            </a:extLst>
          </p:cNvPr>
          <p:cNvSpPr>
            <a:spLocks noGrp="1"/>
          </p:cNvSpPr>
          <p:nvPr>
            <p:ph type="title"/>
          </p:nvPr>
        </p:nvSpPr>
        <p:spPr>
          <a:xfrm>
            <a:off x="838200" y="365125"/>
            <a:ext cx="10515600" cy="1325563"/>
          </a:xfrm>
        </p:spPr>
        <p:txBody>
          <a:bodyPr>
            <a:normAutofit/>
          </a:bodyPr>
          <a:lstStyle/>
          <a:p>
            <a:r>
              <a:rPr lang="en-US" dirty="0">
                <a:latin typeface="Bell MT" panose="02020503060305020303" pitchFamily="18" charset="0"/>
              </a:rPr>
              <a:t>Analysis</a:t>
            </a:r>
          </a:p>
        </p:txBody>
      </p:sp>
      <p:graphicFrame>
        <p:nvGraphicFramePr>
          <p:cNvPr id="4" name="Content Placeholder 3">
            <a:extLst>
              <a:ext uri="{FF2B5EF4-FFF2-40B4-BE49-F238E27FC236}">
                <a16:creationId xmlns:a16="http://schemas.microsoft.com/office/drawing/2014/main" id="{29FD47D5-8574-DB42-B1F0-86BC24FF9C0A}"/>
              </a:ext>
            </a:extLst>
          </p:cNvPr>
          <p:cNvGraphicFramePr>
            <a:graphicFrameLocks noGrp="1"/>
          </p:cNvGraphicFramePr>
          <p:nvPr>
            <p:ph idx="1"/>
            <p:extLst>
              <p:ext uri="{D42A27DB-BD31-4B8C-83A1-F6EECF244321}">
                <p14:modId xmlns:p14="http://schemas.microsoft.com/office/powerpoint/2010/main" val="105518925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61684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8452007F-A9A8-1CC7-6938-F0269E7E0B52}"/>
              </a:ext>
            </a:extLst>
          </p:cNvPr>
          <p:cNvPicPr>
            <a:picLocks noChangeAspect="1"/>
          </p:cNvPicPr>
          <p:nvPr/>
        </p:nvPicPr>
        <p:blipFill rotWithShape="1">
          <a:blip r:embed="rId3">
            <a:duotone>
              <a:schemeClr val="bg2">
                <a:shade val="45000"/>
                <a:satMod val="135000"/>
              </a:schemeClr>
              <a:prstClr val="white"/>
            </a:duotone>
          </a:blip>
          <a:srcRect t="11756" b="3975"/>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A8F7E8-746C-26D4-1F85-4B23FAA02788}"/>
              </a:ext>
            </a:extLst>
          </p:cNvPr>
          <p:cNvSpPr>
            <a:spLocks noGrp="1"/>
          </p:cNvSpPr>
          <p:nvPr>
            <p:ph type="title"/>
          </p:nvPr>
        </p:nvSpPr>
        <p:spPr>
          <a:xfrm>
            <a:off x="838200" y="365125"/>
            <a:ext cx="10515600" cy="1325563"/>
          </a:xfrm>
        </p:spPr>
        <p:txBody>
          <a:bodyPr>
            <a:normAutofit/>
          </a:bodyPr>
          <a:lstStyle/>
          <a:p>
            <a:r>
              <a:rPr lang="en-US" dirty="0">
                <a:latin typeface="Bell MT" panose="02020503060305020303" pitchFamily="18" charset="0"/>
              </a:rPr>
              <a:t>Analysis</a:t>
            </a:r>
          </a:p>
        </p:txBody>
      </p:sp>
      <p:graphicFrame>
        <p:nvGraphicFramePr>
          <p:cNvPr id="5" name="Content Placeholder 2">
            <a:extLst>
              <a:ext uri="{FF2B5EF4-FFF2-40B4-BE49-F238E27FC236}">
                <a16:creationId xmlns:a16="http://schemas.microsoft.com/office/drawing/2014/main" id="{BE34D092-F8F0-C54A-3C55-14A41A79E5FA}"/>
              </a:ext>
            </a:extLst>
          </p:cNvPr>
          <p:cNvGraphicFramePr>
            <a:graphicFrameLocks noGrp="1"/>
          </p:cNvGraphicFramePr>
          <p:nvPr>
            <p:ph idx="1"/>
            <p:extLst>
              <p:ext uri="{D42A27DB-BD31-4B8C-83A1-F6EECF244321}">
                <p14:modId xmlns:p14="http://schemas.microsoft.com/office/powerpoint/2010/main" val="419522152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63462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Office clerk searching for files">
            <a:extLst>
              <a:ext uri="{FF2B5EF4-FFF2-40B4-BE49-F238E27FC236}">
                <a16:creationId xmlns:a16="http://schemas.microsoft.com/office/drawing/2014/main" id="{C422AC77-D6C1-FEE7-E0BC-EB4C98FF5058}"/>
              </a:ext>
            </a:extLst>
          </p:cNvPr>
          <p:cNvPicPr>
            <a:picLocks noChangeAspect="1"/>
          </p:cNvPicPr>
          <p:nvPr/>
        </p:nvPicPr>
        <p:blipFill rotWithShape="1">
          <a:blip r:embed="rId2">
            <a:extLst>
              <a:ext uri="{28A0092B-C50C-407E-A947-70E740481C1C}">
                <a14:useLocalDpi xmlns:a14="http://schemas.microsoft.com/office/drawing/2010/main" val="0"/>
              </a:ext>
            </a:extLst>
          </a:blip>
          <a:srcRect t="5436"/>
          <a:stretch/>
        </p:blipFill>
        <p:spPr>
          <a:xfrm>
            <a:off x="2522356" y="10"/>
            <a:ext cx="9669642" cy="68579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38F199-E887-EF6A-4E31-8D6A55B00376}"/>
              </a:ext>
            </a:extLst>
          </p:cNvPr>
          <p:cNvSpPr>
            <a:spLocks noGrp="1"/>
          </p:cNvSpPr>
          <p:nvPr>
            <p:ph type="title"/>
          </p:nvPr>
        </p:nvSpPr>
        <p:spPr>
          <a:xfrm>
            <a:off x="585844" y="681037"/>
            <a:ext cx="3822189" cy="1899912"/>
          </a:xfrm>
        </p:spPr>
        <p:txBody>
          <a:bodyPr>
            <a:normAutofit/>
          </a:bodyPr>
          <a:lstStyle/>
          <a:p>
            <a:r>
              <a:rPr lang="en-US" sz="4000" dirty="0">
                <a:latin typeface="Bell MT" panose="02020503060305020303" pitchFamily="18" charset="0"/>
              </a:rPr>
              <a:t>System Proposal</a:t>
            </a:r>
          </a:p>
        </p:txBody>
      </p:sp>
      <p:sp>
        <p:nvSpPr>
          <p:cNvPr id="3" name="Content Placeholder 2">
            <a:extLst>
              <a:ext uri="{FF2B5EF4-FFF2-40B4-BE49-F238E27FC236}">
                <a16:creationId xmlns:a16="http://schemas.microsoft.com/office/drawing/2014/main" id="{CFC431E9-37DE-6DE1-B896-BB9EA1AAC2EF}"/>
              </a:ext>
            </a:extLst>
          </p:cNvPr>
          <p:cNvSpPr>
            <a:spLocks noGrp="1"/>
          </p:cNvSpPr>
          <p:nvPr>
            <p:ph idx="1"/>
          </p:nvPr>
        </p:nvSpPr>
        <p:spPr>
          <a:xfrm>
            <a:off x="333488" y="2434201"/>
            <a:ext cx="4326902" cy="3742762"/>
          </a:xfrm>
        </p:spPr>
        <p:txBody>
          <a:bodyPr>
            <a:normAutofit/>
          </a:bodyPr>
          <a:lstStyle/>
          <a:p>
            <a:pPr marL="0" indent="0" algn="l">
              <a:buNone/>
            </a:pPr>
            <a:r>
              <a:rPr lang="en-US" sz="1800" b="0" i="0" u="none" strike="noStrike" baseline="0" dirty="0">
                <a:solidFill>
                  <a:srgbClr val="231F20"/>
                </a:solidFill>
                <a:latin typeface="TimesNewRomanPS"/>
              </a:rPr>
              <a:t>The system proposal is the initial deliverable that describes what business requirements the new system should meet, Which is presented to the project sponsor and other key decision makers (e.g., members of the approval committee) who will decide whether the project should continue to move forward.</a:t>
            </a:r>
          </a:p>
          <a:p>
            <a:pPr algn="l"/>
            <a:endParaRPr lang="en-US" sz="2000" dirty="0"/>
          </a:p>
        </p:txBody>
      </p:sp>
    </p:spTree>
    <p:extLst>
      <p:ext uri="{BB962C8B-B14F-4D97-AF65-F5344CB8AC3E}">
        <p14:creationId xmlns:p14="http://schemas.microsoft.com/office/powerpoint/2010/main" val="131648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9F39A5B5-318C-BFCF-79A0-CC072701FA20}"/>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1" y="10"/>
            <a:ext cx="12192000" cy="6857990"/>
          </a:xfrm>
          <a:prstGeom prst="rect">
            <a:avLst/>
          </a:prstGeom>
        </p:spPr>
      </p:pic>
      <p:sp>
        <p:nvSpPr>
          <p:cNvPr id="18"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6F529603-F367-6E33-7140-6B18915D0CCB}"/>
              </a:ext>
            </a:extLst>
          </p:cNvPr>
          <p:cNvSpPr>
            <a:spLocks noGrp="1"/>
          </p:cNvSpPr>
          <p:nvPr>
            <p:ph type="title"/>
          </p:nvPr>
        </p:nvSpPr>
        <p:spPr>
          <a:xfrm>
            <a:off x="709448" y="1913950"/>
            <a:ext cx="4258337" cy="938430"/>
          </a:xfrm>
        </p:spPr>
        <p:txBody>
          <a:bodyPr>
            <a:normAutofit/>
          </a:bodyPr>
          <a:lstStyle/>
          <a:p>
            <a:pPr algn="ctr"/>
            <a:r>
              <a:rPr lang="en-US" sz="3600" dirty="0">
                <a:latin typeface="Bell MT" panose="02020503060305020303" pitchFamily="18" charset="0"/>
              </a:rPr>
              <a:t>Design</a:t>
            </a:r>
          </a:p>
        </p:txBody>
      </p:sp>
      <p:cxnSp>
        <p:nvCxnSpPr>
          <p:cNvPr id="20" name="Straight Connector 19">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84A8520-F85A-7996-AF62-239E8ED0CD08}"/>
              </a:ext>
            </a:extLst>
          </p:cNvPr>
          <p:cNvSpPr>
            <a:spLocks noGrp="1"/>
          </p:cNvSpPr>
          <p:nvPr>
            <p:ph idx="1"/>
          </p:nvPr>
        </p:nvSpPr>
        <p:spPr>
          <a:xfrm>
            <a:off x="593755" y="3526495"/>
            <a:ext cx="4593021" cy="2619839"/>
          </a:xfrm>
        </p:spPr>
        <p:txBody>
          <a:bodyPr anchor="ctr">
            <a:normAutofit/>
          </a:bodyPr>
          <a:lstStyle/>
          <a:p>
            <a:r>
              <a:rPr lang="en-US" sz="1800" u="none" strike="noStrike" baseline="0" dirty="0">
                <a:latin typeface="Bell MT" panose="02020503060305020303" pitchFamily="18" charset="0"/>
              </a:rPr>
              <a:t>The design phase decides how the system will operate in terms of the hardware, software, and network infrastructure that will be in place; the user interface, forms, and reports that will be used; and the specific programs, databases, and files that will be needed.</a:t>
            </a:r>
            <a:endParaRPr lang="ar-SA" sz="1800" u="none" strike="noStrike" baseline="0" dirty="0">
              <a:latin typeface="Bell MT" panose="02020503060305020303" pitchFamily="18" charset="0"/>
            </a:endParaRPr>
          </a:p>
          <a:p>
            <a:r>
              <a:rPr lang="en-US" sz="1800" dirty="0">
                <a:latin typeface="Bell MT" panose="02020503060305020303" pitchFamily="18" charset="0"/>
              </a:rPr>
              <a:t>Output : System Specification </a:t>
            </a:r>
          </a:p>
          <a:p>
            <a:endParaRPr lang="en-US" sz="1800" dirty="0">
              <a:latin typeface="Bell MT" panose="02020503060305020303" pitchFamily="18" charset="0"/>
            </a:endParaRPr>
          </a:p>
          <a:p>
            <a:pPr marL="0" indent="0">
              <a:buNone/>
            </a:pPr>
            <a:endParaRPr lang="en-US" sz="1800" dirty="0">
              <a:latin typeface="Bell MT" panose="02020503060305020303" pitchFamily="18" charset="0"/>
            </a:endParaRPr>
          </a:p>
        </p:txBody>
      </p:sp>
    </p:spTree>
    <p:extLst>
      <p:ext uri="{BB962C8B-B14F-4D97-AF65-F5344CB8AC3E}">
        <p14:creationId xmlns:p14="http://schemas.microsoft.com/office/powerpoint/2010/main" val="1540930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5E55A-8022-CA5B-FFDF-2C127238DF9C}"/>
              </a:ext>
            </a:extLst>
          </p:cNvPr>
          <p:cNvSpPr>
            <a:spLocks noGrp="1"/>
          </p:cNvSpPr>
          <p:nvPr>
            <p:ph type="title"/>
          </p:nvPr>
        </p:nvSpPr>
        <p:spPr/>
        <p:txBody>
          <a:bodyPr/>
          <a:lstStyle/>
          <a:p>
            <a:r>
              <a:rPr lang="en-US">
                <a:latin typeface="Bell MT" panose="02020503060305020303" pitchFamily="18" charset="0"/>
              </a:rPr>
              <a:t>Implementation</a:t>
            </a:r>
            <a:r>
              <a:rPr lang="en-US"/>
              <a:t> </a:t>
            </a:r>
            <a:endParaRPr lang="en-US" dirty="0"/>
          </a:p>
        </p:txBody>
      </p:sp>
      <p:graphicFrame>
        <p:nvGraphicFramePr>
          <p:cNvPr id="5" name="Content Placeholder 2">
            <a:extLst>
              <a:ext uri="{FF2B5EF4-FFF2-40B4-BE49-F238E27FC236}">
                <a16:creationId xmlns:a16="http://schemas.microsoft.com/office/drawing/2014/main" id="{1B9BE2E4-A8E1-B122-FEFD-21D0389B3F2B}"/>
              </a:ext>
            </a:extLst>
          </p:cNvPr>
          <p:cNvGraphicFramePr>
            <a:graphicFrameLocks noGrp="1"/>
          </p:cNvGraphicFramePr>
          <p:nvPr>
            <p:ph idx="1"/>
            <p:extLst>
              <p:ext uri="{D42A27DB-BD31-4B8C-83A1-F6EECF244321}">
                <p14:modId xmlns:p14="http://schemas.microsoft.com/office/powerpoint/2010/main" val="94096124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45784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012B1-1774-4A1F-708C-8B8889F57968}"/>
              </a:ext>
            </a:extLst>
          </p:cNvPr>
          <p:cNvSpPr>
            <a:spLocks noGrp="1"/>
          </p:cNvSpPr>
          <p:nvPr>
            <p:ph type="title"/>
          </p:nvPr>
        </p:nvSpPr>
        <p:spPr/>
        <p:txBody>
          <a:bodyPr/>
          <a:lstStyle/>
          <a:p>
            <a:r>
              <a:rPr lang="en-US" dirty="0"/>
              <a:t>Planning </a:t>
            </a:r>
          </a:p>
        </p:txBody>
      </p:sp>
      <p:pic>
        <p:nvPicPr>
          <p:cNvPr id="19" name="Content Placeholder 18">
            <a:extLst>
              <a:ext uri="{FF2B5EF4-FFF2-40B4-BE49-F238E27FC236}">
                <a16:creationId xmlns:a16="http://schemas.microsoft.com/office/drawing/2014/main" id="{FC0A905B-3139-6858-FA6E-A41CE7EA252C}"/>
              </a:ext>
            </a:extLst>
          </p:cNvPr>
          <p:cNvPicPr>
            <a:picLocks noGrp="1" noChangeAspect="1"/>
          </p:cNvPicPr>
          <p:nvPr>
            <p:ph idx="1"/>
          </p:nvPr>
        </p:nvPicPr>
        <p:blipFill>
          <a:blip r:embed="rId2"/>
          <a:stretch>
            <a:fillRect/>
          </a:stretch>
        </p:blipFill>
        <p:spPr>
          <a:xfrm>
            <a:off x="838200" y="1814732"/>
            <a:ext cx="10514428" cy="4767488"/>
          </a:xfrm>
        </p:spPr>
      </p:pic>
    </p:spTree>
    <p:extLst>
      <p:ext uri="{BB962C8B-B14F-4D97-AF65-F5344CB8AC3E}">
        <p14:creationId xmlns:p14="http://schemas.microsoft.com/office/powerpoint/2010/main" val="11360058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012B1-1774-4A1F-708C-8B8889F57968}"/>
              </a:ext>
            </a:extLst>
          </p:cNvPr>
          <p:cNvSpPr>
            <a:spLocks noGrp="1"/>
          </p:cNvSpPr>
          <p:nvPr>
            <p:ph type="title"/>
          </p:nvPr>
        </p:nvSpPr>
        <p:spPr/>
        <p:txBody>
          <a:bodyPr/>
          <a:lstStyle/>
          <a:p>
            <a:r>
              <a:rPr lang="en-US" dirty="0"/>
              <a:t>Analysis &amp; Design</a:t>
            </a:r>
          </a:p>
        </p:txBody>
      </p:sp>
      <p:sp>
        <p:nvSpPr>
          <p:cNvPr id="10" name="Content Placeholder 9">
            <a:extLst>
              <a:ext uri="{FF2B5EF4-FFF2-40B4-BE49-F238E27FC236}">
                <a16:creationId xmlns:a16="http://schemas.microsoft.com/office/drawing/2014/main" id="{603FF339-FBB6-E9AA-98EC-CD91E2C6AA33}"/>
              </a:ext>
            </a:extLst>
          </p:cNvPr>
          <p:cNvSpPr>
            <a:spLocks noGrp="1"/>
          </p:cNvSpPr>
          <p:nvPr>
            <p:ph idx="1"/>
          </p:nvPr>
        </p:nvSpPr>
        <p:spPr/>
        <p:txBody>
          <a:bodyPr/>
          <a:lstStyle/>
          <a:p>
            <a:endParaRPr lang="en-US"/>
          </a:p>
        </p:txBody>
      </p:sp>
      <p:pic>
        <p:nvPicPr>
          <p:cNvPr id="12" name="Picture 11">
            <a:extLst>
              <a:ext uri="{FF2B5EF4-FFF2-40B4-BE49-F238E27FC236}">
                <a16:creationId xmlns:a16="http://schemas.microsoft.com/office/drawing/2014/main" id="{8F836012-2415-BA02-10CC-4859E6B93665}"/>
              </a:ext>
            </a:extLst>
          </p:cNvPr>
          <p:cNvPicPr>
            <a:picLocks noChangeAspect="1"/>
          </p:cNvPicPr>
          <p:nvPr/>
        </p:nvPicPr>
        <p:blipFill>
          <a:blip r:embed="rId2"/>
          <a:stretch>
            <a:fillRect/>
          </a:stretch>
        </p:blipFill>
        <p:spPr>
          <a:xfrm>
            <a:off x="3400049" y="1738076"/>
            <a:ext cx="5391902" cy="3381847"/>
          </a:xfrm>
          <a:prstGeom prst="rect">
            <a:avLst/>
          </a:prstGeom>
        </p:spPr>
      </p:pic>
      <p:pic>
        <p:nvPicPr>
          <p:cNvPr id="14" name="Picture 13">
            <a:extLst>
              <a:ext uri="{FF2B5EF4-FFF2-40B4-BE49-F238E27FC236}">
                <a16:creationId xmlns:a16="http://schemas.microsoft.com/office/drawing/2014/main" id="{60786D27-D5B9-FE23-8E73-132399BFBF66}"/>
              </a:ext>
            </a:extLst>
          </p:cNvPr>
          <p:cNvPicPr>
            <a:picLocks noChangeAspect="1"/>
          </p:cNvPicPr>
          <p:nvPr/>
        </p:nvPicPr>
        <p:blipFill>
          <a:blip r:embed="rId2"/>
          <a:stretch>
            <a:fillRect/>
          </a:stretch>
        </p:blipFill>
        <p:spPr>
          <a:xfrm>
            <a:off x="838200" y="1633274"/>
            <a:ext cx="9533709" cy="4736039"/>
          </a:xfrm>
          <a:prstGeom prst="rect">
            <a:avLst/>
          </a:prstGeom>
        </p:spPr>
      </p:pic>
    </p:spTree>
    <p:extLst>
      <p:ext uri="{BB962C8B-B14F-4D97-AF65-F5344CB8AC3E}">
        <p14:creationId xmlns:p14="http://schemas.microsoft.com/office/powerpoint/2010/main" val="1406741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descr="3,191 Cartoon Of House Under Construction Illustrations &amp; Clip Art - iStock">
            <a:extLst>
              <a:ext uri="{FF2B5EF4-FFF2-40B4-BE49-F238E27FC236}">
                <a16:creationId xmlns:a16="http://schemas.microsoft.com/office/drawing/2014/main" id="{6353DE55-0FEC-91BD-99AF-1E0843437FF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22916" y="602523"/>
            <a:ext cx="8346167"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3148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6B6F-B074-A13F-CA8C-FA5CC84B00DF}"/>
              </a:ext>
            </a:extLst>
          </p:cNvPr>
          <p:cNvSpPr>
            <a:spLocks noGrp="1"/>
          </p:cNvSpPr>
          <p:nvPr>
            <p:ph type="title"/>
          </p:nvPr>
        </p:nvSpPr>
        <p:spPr/>
        <p:txBody>
          <a:bodyPr/>
          <a:lstStyle/>
          <a:p>
            <a:r>
              <a:rPr lang="en-US" dirty="0"/>
              <a:t>Implementation</a:t>
            </a:r>
          </a:p>
        </p:txBody>
      </p:sp>
      <p:pic>
        <p:nvPicPr>
          <p:cNvPr id="11" name="Content Placeholder 10">
            <a:extLst>
              <a:ext uri="{FF2B5EF4-FFF2-40B4-BE49-F238E27FC236}">
                <a16:creationId xmlns:a16="http://schemas.microsoft.com/office/drawing/2014/main" id="{41B28C57-C14D-1108-164B-1ADC42D91845}"/>
              </a:ext>
            </a:extLst>
          </p:cNvPr>
          <p:cNvPicPr>
            <a:picLocks noGrp="1" noChangeAspect="1"/>
          </p:cNvPicPr>
          <p:nvPr>
            <p:ph idx="1"/>
          </p:nvPr>
        </p:nvPicPr>
        <p:blipFill>
          <a:blip r:embed="rId2"/>
          <a:stretch>
            <a:fillRect/>
          </a:stretch>
        </p:blipFill>
        <p:spPr>
          <a:xfrm>
            <a:off x="838200" y="2048157"/>
            <a:ext cx="10366326" cy="2761685"/>
          </a:xfrm>
        </p:spPr>
      </p:pic>
    </p:spTree>
    <p:extLst>
      <p:ext uri="{BB962C8B-B14F-4D97-AF65-F5344CB8AC3E}">
        <p14:creationId xmlns:p14="http://schemas.microsoft.com/office/powerpoint/2010/main" val="38651776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6D76-CA97-EF03-BA11-A2C80694C8AF}"/>
              </a:ext>
            </a:extLst>
          </p:cNvPr>
          <p:cNvSpPr>
            <a:spLocks noGrp="1"/>
          </p:cNvSpPr>
          <p:nvPr>
            <p:ph type="title"/>
          </p:nvPr>
        </p:nvSpPr>
        <p:spPr/>
        <p:txBody>
          <a:bodyPr/>
          <a:lstStyle/>
          <a:p>
            <a:r>
              <a:rPr lang="en-US" dirty="0">
                <a:solidFill>
                  <a:srgbClr val="333333"/>
                </a:solidFill>
                <a:latin typeface="Bell MT" panose="02020503060305020303" pitchFamily="18" charset="0"/>
              </a:rPr>
              <a:t>S</a:t>
            </a:r>
            <a:r>
              <a:rPr lang="en-US" b="0" i="0" dirty="0">
                <a:solidFill>
                  <a:srgbClr val="333333"/>
                </a:solidFill>
                <a:effectLst/>
                <a:latin typeface="Bell MT" panose="02020503060305020303" pitchFamily="18" charset="0"/>
              </a:rPr>
              <a:t>ix phases in every Software development life cycle model:</a:t>
            </a:r>
            <a:endParaRPr lang="en-US" dirty="0">
              <a:latin typeface="Bell MT" panose="02020503060305020303" pitchFamily="18" charset="0"/>
            </a:endParaRPr>
          </a:p>
        </p:txBody>
      </p:sp>
      <p:graphicFrame>
        <p:nvGraphicFramePr>
          <p:cNvPr id="4" name="Content Placeholder 3">
            <a:extLst>
              <a:ext uri="{FF2B5EF4-FFF2-40B4-BE49-F238E27FC236}">
                <a16:creationId xmlns:a16="http://schemas.microsoft.com/office/drawing/2014/main" id="{FDD32C54-284D-F7C4-E926-E55658A6189F}"/>
              </a:ext>
            </a:extLst>
          </p:cNvPr>
          <p:cNvGraphicFramePr>
            <a:graphicFrameLocks noGrp="1"/>
          </p:cNvGraphicFramePr>
          <p:nvPr>
            <p:ph idx="1"/>
            <p:extLst>
              <p:ext uri="{D42A27DB-BD31-4B8C-83A1-F6EECF244321}">
                <p14:modId xmlns:p14="http://schemas.microsoft.com/office/powerpoint/2010/main" val="202973801"/>
              </p:ext>
            </p:extLst>
          </p:nvPr>
        </p:nvGraphicFramePr>
        <p:xfrm>
          <a:off x="838200" y="1542197"/>
          <a:ext cx="10653215" cy="53158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15082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4697CDA-BDB7-4883-B48B-1D4EDB2F0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11026190-6B62-46DB-B5FF-9E0FF9BDCD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66DA0389-D66E-4727-8EFB-E60E6C412F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4693" y="870265"/>
            <a:ext cx="9662615" cy="1603018"/>
          </a:xfrm>
          <a:custGeom>
            <a:avLst/>
            <a:gdLst>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577675 w 9662615"/>
              <a:gd name="connsiteY20" fmla="*/ 1370461 h 1583140"/>
              <a:gd name="connsiteX21" fmla="*/ 7466069 w 9662615"/>
              <a:gd name="connsiteY21" fmla="*/ 1377654 h 1583140"/>
              <a:gd name="connsiteX22" fmla="*/ 7435155 w 9662615"/>
              <a:gd name="connsiteY22" fmla="*/ 1397159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5995105 w 9662615"/>
              <a:gd name="connsiteY36" fmla="*/ 1435236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155638 w 9662615"/>
              <a:gd name="connsiteY47" fmla="*/ 1521938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652930 w 9662615"/>
              <a:gd name="connsiteY68" fmla="*/ 1539961 h 1583140"/>
              <a:gd name="connsiteX69" fmla="*/ 4422155 w 9662615"/>
              <a:gd name="connsiteY69" fmla="*/ 1542059 h 1583140"/>
              <a:gd name="connsiteX70" fmla="*/ 4221826 w 9662615"/>
              <a:gd name="connsiteY70" fmla="*/ 1508923 h 1583140"/>
              <a:gd name="connsiteX71" fmla="*/ 4096601 w 9662615"/>
              <a:gd name="connsiteY71" fmla="*/ 1510961 h 1583140"/>
              <a:gd name="connsiteX72" fmla="*/ 4055448 w 9662615"/>
              <a:gd name="connsiteY72" fmla="*/ 1528913 h 1583140"/>
              <a:gd name="connsiteX73" fmla="*/ 3743791 w 9662615"/>
              <a:gd name="connsiteY73" fmla="*/ 1516637 h 1583140"/>
              <a:gd name="connsiteX74" fmla="*/ 3664453 w 9662615"/>
              <a:gd name="connsiteY74" fmla="*/ 1521660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67911 w 9662615"/>
              <a:gd name="connsiteY81" fmla="*/ 1526618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505921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577675 w 9662615"/>
              <a:gd name="connsiteY20" fmla="*/ 1370461 h 1583140"/>
              <a:gd name="connsiteX21" fmla="*/ 7466069 w 9662615"/>
              <a:gd name="connsiteY21" fmla="*/ 1377654 h 1583140"/>
              <a:gd name="connsiteX22" fmla="*/ 7435155 w 9662615"/>
              <a:gd name="connsiteY22" fmla="*/ 1397159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5995105 w 9662615"/>
              <a:gd name="connsiteY36" fmla="*/ 1435236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155638 w 9662615"/>
              <a:gd name="connsiteY47" fmla="*/ 1521938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652930 w 9662615"/>
              <a:gd name="connsiteY68" fmla="*/ 1539961 h 1583140"/>
              <a:gd name="connsiteX69" fmla="*/ 4422155 w 9662615"/>
              <a:gd name="connsiteY69" fmla="*/ 1542059 h 1583140"/>
              <a:gd name="connsiteX70" fmla="*/ 4221826 w 9662615"/>
              <a:gd name="connsiteY70" fmla="*/ 1508923 h 1583140"/>
              <a:gd name="connsiteX71" fmla="*/ 4096601 w 9662615"/>
              <a:gd name="connsiteY71" fmla="*/ 1510961 h 1583140"/>
              <a:gd name="connsiteX72" fmla="*/ 3986537 w 9662615"/>
              <a:gd name="connsiteY72" fmla="*/ 1523612 h 1583140"/>
              <a:gd name="connsiteX73" fmla="*/ 3743791 w 9662615"/>
              <a:gd name="connsiteY73" fmla="*/ 1516637 h 1583140"/>
              <a:gd name="connsiteX74" fmla="*/ 3664453 w 9662615"/>
              <a:gd name="connsiteY74" fmla="*/ 1521660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67911 w 9662615"/>
              <a:gd name="connsiteY81" fmla="*/ 1526618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505921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577675 w 9662615"/>
              <a:gd name="connsiteY20" fmla="*/ 1370461 h 1583140"/>
              <a:gd name="connsiteX21" fmla="*/ 7466069 w 9662615"/>
              <a:gd name="connsiteY21" fmla="*/ 1377654 h 1583140"/>
              <a:gd name="connsiteX22" fmla="*/ 7435155 w 9662615"/>
              <a:gd name="connsiteY22" fmla="*/ 1397159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5995105 w 9662615"/>
              <a:gd name="connsiteY36" fmla="*/ 1435236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155638 w 9662615"/>
              <a:gd name="connsiteY47" fmla="*/ 1521938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652930 w 9662615"/>
              <a:gd name="connsiteY68" fmla="*/ 1539961 h 1583140"/>
              <a:gd name="connsiteX69" fmla="*/ 4422155 w 9662615"/>
              <a:gd name="connsiteY69" fmla="*/ 1542059 h 1583140"/>
              <a:gd name="connsiteX70" fmla="*/ 4221826 w 9662615"/>
              <a:gd name="connsiteY70" fmla="*/ 1508923 h 1583140"/>
              <a:gd name="connsiteX71" fmla="*/ 4096601 w 9662615"/>
              <a:gd name="connsiteY71" fmla="*/ 1510961 h 1583140"/>
              <a:gd name="connsiteX72" fmla="*/ 3970635 w 9662615"/>
              <a:gd name="connsiteY72" fmla="*/ 1544815 h 1583140"/>
              <a:gd name="connsiteX73" fmla="*/ 3743791 w 9662615"/>
              <a:gd name="connsiteY73" fmla="*/ 1516637 h 1583140"/>
              <a:gd name="connsiteX74" fmla="*/ 3664453 w 9662615"/>
              <a:gd name="connsiteY74" fmla="*/ 1521660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67911 w 9662615"/>
              <a:gd name="connsiteY81" fmla="*/ 1526618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505921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577675 w 9662615"/>
              <a:gd name="connsiteY20" fmla="*/ 1370461 h 1583140"/>
              <a:gd name="connsiteX21" fmla="*/ 7466069 w 9662615"/>
              <a:gd name="connsiteY21" fmla="*/ 1377654 h 1583140"/>
              <a:gd name="connsiteX22" fmla="*/ 7435155 w 9662615"/>
              <a:gd name="connsiteY22" fmla="*/ 1397159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5995105 w 9662615"/>
              <a:gd name="connsiteY36" fmla="*/ 1435236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155638 w 9662615"/>
              <a:gd name="connsiteY47" fmla="*/ 1521938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652930 w 9662615"/>
              <a:gd name="connsiteY68" fmla="*/ 1539961 h 1583140"/>
              <a:gd name="connsiteX69" fmla="*/ 4422155 w 9662615"/>
              <a:gd name="connsiteY69" fmla="*/ 1542059 h 1583140"/>
              <a:gd name="connsiteX70" fmla="*/ 4221826 w 9662615"/>
              <a:gd name="connsiteY70" fmla="*/ 1508923 h 1583140"/>
              <a:gd name="connsiteX71" fmla="*/ 4096601 w 9662615"/>
              <a:gd name="connsiteY71" fmla="*/ 1510961 h 1583140"/>
              <a:gd name="connsiteX72" fmla="*/ 3970635 w 9662615"/>
              <a:gd name="connsiteY72" fmla="*/ 1544815 h 1583140"/>
              <a:gd name="connsiteX73" fmla="*/ 3743791 w 9662615"/>
              <a:gd name="connsiteY73" fmla="*/ 1516637 h 1583140"/>
              <a:gd name="connsiteX74" fmla="*/ 3664453 w 9662615"/>
              <a:gd name="connsiteY74" fmla="*/ 1521660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67911 w 9662615"/>
              <a:gd name="connsiteY81" fmla="*/ 1526618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505921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577675 w 9662615"/>
              <a:gd name="connsiteY20" fmla="*/ 1370461 h 1583140"/>
              <a:gd name="connsiteX21" fmla="*/ 7466069 w 9662615"/>
              <a:gd name="connsiteY21" fmla="*/ 1377654 h 1583140"/>
              <a:gd name="connsiteX22" fmla="*/ 7435155 w 9662615"/>
              <a:gd name="connsiteY22" fmla="*/ 1397159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5995105 w 9662615"/>
              <a:gd name="connsiteY36" fmla="*/ 1435236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155638 w 9662615"/>
              <a:gd name="connsiteY47" fmla="*/ 1521938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652930 w 9662615"/>
              <a:gd name="connsiteY68" fmla="*/ 1539961 h 1583140"/>
              <a:gd name="connsiteX69" fmla="*/ 4422155 w 9662615"/>
              <a:gd name="connsiteY69" fmla="*/ 1542059 h 1583140"/>
              <a:gd name="connsiteX70" fmla="*/ 4221826 w 9662615"/>
              <a:gd name="connsiteY70" fmla="*/ 1508923 h 1583140"/>
              <a:gd name="connsiteX71" fmla="*/ 4096601 w 9662615"/>
              <a:gd name="connsiteY71" fmla="*/ 1510961 h 1583140"/>
              <a:gd name="connsiteX72" fmla="*/ 3970635 w 9662615"/>
              <a:gd name="connsiteY72" fmla="*/ 1544815 h 1583140"/>
              <a:gd name="connsiteX73" fmla="*/ 3743791 w 9662615"/>
              <a:gd name="connsiteY73" fmla="*/ 1516637 h 1583140"/>
              <a:gd name="connsiteX74" fmla="*/ 3664453 w 9662615"/>
              <a:gd name="connsiteY74" fmla="*/ 1521660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67911 w 9662615"/>
              <a:gd name="connsiteY81" fmla="*/ 1526618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505921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577675 w 9662615"/>
              <a:gd name="connsiteY20" fmla="*/ 1370461 h 1583140"/>
              <a:gd name="connsiteX21" fmla="*/ 7466069 w 9662615"/>
              <a:gd name="connsiteY21" fmla="*/ 1377654 h 1583140"/>
              <a:gd name="connsiteX22" fmla="*/ 7435155 w 9662615"/>
              <a:gd name="connsiteY22" fmla="*/ 1397159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5995105 w 9662615"/>
              <a:gd name="connsiteY36" fmla="*/ 1435236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155638 w 9662615"/>
              <a:gd name="connsiteY47" fmla="*/ 1521938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589320 w 9662615"/>
              <a:gd name="connsiteY68" fmla="*/ 1534660 h 1583140"/>
              <a:gd name="connsiteX69" fmla="*/ 4422155 w 9662615"/>
              <a:gd name="connsiteY69" fmla="*/ 1542059 h 1583140"/>
              <a:gd name="connsiteX70" fmla="*/ 4221826 w 9662615"/>
              <a:gd name="connsiteY70" fmla="*/ 1508923 h 1583140"/>
              <a:gd name="connsiteX71" fmla="*/ 4096601 w 9662615"/>
              <a:gd name="connsiteY71" fmla="*/ 1510961 h 1583140"/>
              <a:gd name="connsiteX72" fmla="*/ 3970635 w 9662615"/>
              <a:gd name="connsiteY72" fmla="*/ 1544815 h 1583140"/>
              <a:gd name="connsiteX73" fmla="*/ 3743791 w 9662615"/>
              <a:gd name="connsiteY73" fmla="*/ 1516637 h 1583140"/>
              <a:gd name="connsiteX74" fmla="*/ 3664453 w 9662615"/>
              <a:gd name="connsiteY74" fmla="*/ 1521660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67911 w 9662615"/>
              <a:gd name="connsiteY81" fmla="*/ 1526618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505921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577675 w 9662615"/>
              <a:gd name="connsiteY20" fmla="*/ 1370461 h 1583140"/>
              <a:gd name="connsiteX21" fmla="*/ 7466069 w 9662615"/>
              <a:gd name="connsiteY21" fmla="*/ 1377654 h 1583140"/>
              <a:gd name="connsiteX22" fmla="*/ 7435155 w 9662615"/>
              <a:gd name="connsiteY22" fmla="*/ 1397159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5995105 w 9662615"/>
              <a:gd name="connsiteY36" fmla="*/ 1435236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589320 w 9662615"/>
              <a:gd name="connsiteY68" fmla="*/ 1534660 h 1583140"/>
              <a:gd name="connsiteX69" fmla="*/ 4422155 w 9662615"/>
              <a:gd name="connsiteY69" fmla="*/ 1542059 h 1583140"/>
              <a:gd name="connsiteX70" fmla="*/ 4221826 w 9662615"/>
              <a:gd name="connsiteY70" fmla="*/ 1508923 h 1583140"/>
              <a:gd name="connsiteX71" fmla="*/ 4096601 w 9662615"/>
              <a:gd name="connsiteY71" fmla="*/ 1510961 h 1583140"/>
              <a:gd name="connsiteX72" fmla="*/ 3970635 w 9662615"/>
              <a:gd name="connsiteY72" fmla="*/ 1544815 h 1583140"/>
              <a:gd name="connsiteX73" fmla="*/ 3743791 w 9662615"/>
              <a:gd name="connsiteY73" fmla="*/ 1516637 h 1583140"/>
              <a:gd name="connsiteX74" fmla="*/ 3664453 w 9662615"/>
              <a:gd name="connsiteY74" fmla="*/ 1521660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67911 w 9662615"/>
              <a:gd name="connsiteY81" fmla="*/ 1526618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505921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577675 w 9662615"/>
              <a:gd name="connsiteY20" fmla="*/ 1370461 h 1583140"/>
              <a:gd name="connsiteX21" fmla="*/ 7466069 w 9662615"/>
              <a:gd name="connsiteY21" fmla="*/ 1377654 h 1583140"/>
              <a:gd name="connsiteX22" fmla="*/ 7435155 w 9662615"/>
              <a:gd name="connsiteY22" fmla="*/ 1397159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589320 w 9662615"/>
              <a:gd name="connsiteY68" fmla="*/ 1534660 h 1583140"/>
              <a:gd name="connsiteX69" fmla="*/ 4422155 w 9662615"/>
              <a:gd name="connsiteY69" fmla="*/ 1542059 h 1583140"/>
              <a:gd name="connsiteX70" fmla="*/ 4221826 w 9662615"/>
              <a:gd name="connsiteY70" fmla="*/ 1508923 h 1583140"/>
              <a:gd name="connsiteX71" fmla="*/ 4096601 w 9662615"/>
              <a:gd name="connsiteY71" fmla="*/ 1510961 h 1583140"/>
              <a:gd name="connsiteX72" fmla="*/ 3970635 w 9662615"/>
              <a:gd name="connsiteY72" fmla="*/ 1544815 h 1583140"/>
              <a:gd name="connsiteX73" fmla="*/ 3743791 w 9662615"/>
              <a:gd name="connsiteY73" fmla="*/ 1516637 h 1583140"/>
              <a:gd name="connsiteX74" fmla="*/ 3664453 w 9662615"/>
              <a:gd name="connsiteY74" fmla="*/ 1521660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67911 w 9662615"/>
              <a:gd name="connsiteY81" fmla="*/ 1526618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505921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577675 w 9662615"/>
              <a:gd name="connsiteY20" fmla="*/ 1370461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589320 w 9662615"/>
              <a:gd name="connsiteY68" fmla="*/ 1534660 h 1583140"/>
              <a:gd name="connsiteX69" fmla="*/ 4422155 w 9662615"/>
              <a:gd name="connsiteY69" fmla="*/ 1542059 h 1583140"/>
              <a:gd name="connsiteX70" fmla="*/ 4221826 w 9662615"/>
              <a:gd name="connsiteY70" fmla="*/ 1508923 h 1583140"/>
              <a:gd name="connsiteX71" fmla="*/ 4096601 w 9662615"/>
              <a:gd name="connsiteY71" fmla="*/ 1510961 h 1583140"/>
              <a:gd name="connsiteX72" fmla="*/ 3970635 w 9662615"/>
              <a:gd name="connsiteY72" fmla="*/ 1544815 h 1583140"/>
              <a:gd name="connsiteX73" fmla="*/ 3743791 w 9662615"/>
              <a:gd name="connsiteY73" fmla="*/ 1516637 h 1583140"/>
              <a:gd name="connsiteX74" fmla="*/ 3664453 w 9662615"/>
              <a:gd name="connsiteY74" fmla="*/ 1521660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67911 w 9662615"/>
              <a:gd name="connsiteY81" fmla="*/ 1526618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505921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589320 w 9662615"/>
              <a:gd name="connsiteY68" fmla="*/ 1534660 h 1583140"/>
              <a:gd name="connsiteX69" fmla="*/ 4422155 w 9662615"/>
              <a:gd name="connsiteY69" fmla="*/ 1542059 h 1583140"/>
              <a:gd name="connsiteX70" fmla="*/ 4221826 w 9662615"/>
              <a:gd name="connsiteY70" fmla="*/ 1508923 h 1583140"/>
              <a:gd name="connsiteX71" fmla="*/ 4096601 w 9662615"/>
              <a:gd name="connsiteY71" fmla="*/ 1510961 h 1583140"/>
              <a:gd name="connsiteX72" fmla="*/ 3970635 w 9662615"/>
              <a:gd name="connsiteY72" fmla="*/ 1544815 h 1583140"/>
              <a:gd name="connsiteX73" fmla="*/ 3743791 w 9662615"/>
              <a:gd name="connsiteY73" fmla="*/ 1516637 h 1583140"/>
              <a:gd name="connsiteX74" fmla="*/ 3664453 w 9662615"/>
              <a:gd name="connsiteY74" fmla="*/ 1521660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67911 w 9662615"/>
              <a:gd name="connsiteY81" fmla="*/ 1526618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505921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589320 w 9662615"/>
              <a:gd name="connsiteY68" fmla="*/ 1534660 h 1583140"/>
              <a:gd name="connsiteX69" fmla="*/ 4422155 w 9662615"/>
              <a:gd name="connsiteY69" fmla="*/ 1542059 h 1583140"/>
              <a:gd name="connsiteX70" fmla="*/ 4221826 w 9662615"/>
              <a:gd name="connsiteY70" fmla="*/ 1508923 h 1583140"/>
              <a:gd name="connsiteX71" fmla="*/ 4096601 w 9662615"/>
              <a:gd name="connsiteY71" fmla="*/ 1510961 h 1583140"/>
              <a:gd name="connsiteX72" fmla="*/ 3970635 w 9662615"/>
              <a:gd name="connsiteY72" fmla="*/ 1544815 h 1583140"/>
              <a:gd name="connsiteX73" fmla="*/ 3743791 w 9662615"/>
              <a:gd name="connsiteY73" fmla="*/ 1516637 h 1583140"/>
              <a:gd name="connsiteX74" fmla="*/ 3664453 w 9662615"/>
              <a:gd name="connsiteY74" fmla="*/ 1521660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67911 w 9662615"/>
              <a:gd name="connsiteY81" fmla="*/ 1526618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601337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589320 w 9662615"/>
              <a:gd name="connsiteY68" fmla="*/ 1534660 h 1583140"/>
              <a:gd name="connsiteX69" fmla="*/ 4422155 w 9662615"/>
              <a:gd name="connsiteY69" fmla="*/ 1542059 h 1583140"/>
              <a:gd name="connsiteX70" fmla="*/ 4221826 w 9662615"/>
              <a:gd name="connsiteY70" fmla="*/ 1508923 h 1583140"/>
              <a:gd name="connsiteX71" fmla="*/ 4096601 w 9662615"/>
              <a:gd name="connsiteY71" fmla="*/ 1521563 h 1583140"/>
              <a:gd name="connsiteX72" fmla="*/ 3970635 w 9662615"/>
              <a:gd name="connsiteY72" fmla="*/ 1544815 h 1583140"/>
              <a:gd name="connsiteX73" fmla="*/ 3743791 w 9662615"/>
              <a:gd name="connsiteY73" fmla="*/ 1516637 h 1583140"/>
              <a:gd name="connsiteX74" fmla="*/ 3664453 w 9662615"/>
              <a:gd name="connsiteY74" fmla="*/ 1521660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67911 w 9662615"/>
              <a:gd name="connsiteY81" fmla="*/ 1526618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601337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589320 w 9662615"/>
              <a:gd name="connsiteY68" fmla="*/ 1534660 h 1583140"/>
              <a:gd name="connsiteX69" fmla="*/ 4422155 w 9662615"/>
              <a:gd name="connsiteY69" fmla="*/ 1542059 h 1583140"/>
              <a:gd name="connsiteX70" fmla="*/ 4221826 w 9662615"/>
              <a:gd name="connsiteY70" fmla="*/ 1508923 h 1583140"/>
              <a:gd name="connsiteX71" fmla="*/ 4096601 w 9662615"/>
              <a:gd name="connsiteY71" fmla="*/ 1521563 h 1583140"/>
              <a:gd name="connsiteX72" fmla="*/ 3970635 w 9662615"/>
              <a:gd name="connsiteY72" fmla="*/ 1544815 h 1583140"/>
              <a:gd name="connsiteX73" fmla="*/ 3743791 w 9662615"/>
              <a:gd name="connsiteY73" fmla="*/ 1516637 h 1583140"/>
              <a:gd name="connsiteX74" fmla="*/ 3664453 w 9662615"/>
              <a:gd name="connsiteY74" fmla="*/ 1521660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67911 w 9662615"/>
              <a:gd name="connsiteY81" fmla="*/ 1526618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601337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589320 w 9662615"/>
              <a:gd name="connsiteY68" fmla="*/ 1534660 h 1583140"/>
              <a:gd name="connsiteX69" fmla="*/ 4422155 w 9662615"/>
              <a:gd name="connsiteY69" fmla="*/ 1542059 h 1583140"/>
              <a:gd name="connsiteX70" fmla="*/ 4221826 w 9662615"/>
              <a:gd name="connsiteY70" fmla="*/ 1508923 h 1583140"/>
              <a:gd name="connsiteX71" fmla="*/ 4096601 w 9662615"/>
              <a:gd name="connsiteY71" fmla="*/ 1521563 h 1583140"/>
              <a:gd name="connsiteX72" fmla="*/ 3970635 w 9662615"/>
              <a:gd name="connsiteY72" fmla="*/ 1544815 h 1583140"/>
              <a:gd name="connsiteX73" fmla="*/ 3743791 w 9662615"/>
              <a:gd name="connsiteY73" fmla="*/ 1516637 h 1583140"/>
              <a:gd name="connsiteX74" fmla="*/ 3664453 w 9662615"/>
              <a:gd name="connsiteY74" fmla="*/ 1521660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67911 w 9662615"/>
              <a:gd name="connsiteY81" fmla="*/ 1526618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601337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589320 w 9662615"/>
              <a:gd name="connsiteY68" fmla="*/ 1534660 h 1583140"/>
              <a:gd name="connsiteX69" fmla="*/ 4422155 w 9662615"/>
              <a:gd name="connsiteY69" fmla="*/ 1542059 h 1583140"/>
              <a:gd name="connsiteX70" fmla="*/ 4221826 w 9662615"/>
              <a:gd name="connsiteY70" fmla="*/ 1508923 h 1583140"/>
              <a:gd name="connsiteX71" fmla="*/ 4096601 w 9662615"/>
              <a:gd name="connsiteY71" fmla="*/ 1521563 h 1583140"/>
              <a:gd name="connsiteX72" fmla="*/ 3970635 w 9662615"/>
              <a:gd name="connsiteY72" fmla="*/ 1544815 h 1583140"/>
              <a:gd name="connsiteX73" fmla="*/ 3833906 w 9662615"/>
              <a:gd name="connsiteY73" fmla="*/ 1516637 h 1583140"/>
              <a:gd name="connsiteX74" fmla="*/ 3664453 w 9662615"/>
              <a:gd name="connsiteY74" fmla="*/ 1521660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67911 w 9662615"/>
              <a:gd name="connsiteY81" fmla="*/ 1526618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601337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589320 w 9662615"/>
              <a:gd name="connsiteY68" fmla="*/ 1534660 h 1583140"/>
              <a:gd name="connsiteX69" fmla="*/ 4422155 w 9662615"/>
              <a:gd name="connsiteY69" fmla="*/ 1542059 h 1583140"/>
              <a:gd name="connsiteX70" fmla="*/ 4221826 w 9662615"/>
              <a:gd name="connsiteY70" fmla="*/ 1508923 h 1583140"/>
              <a:gd name="connsiteX71" fmla="*/ 4096601 w 9662615"/>
              <a:gd name="connsiteY71" fmla="*/ 1521563 h 1583140"/>
              <a:gd name="connsiteX72" fmla="*/ 3970635 w 9662615"/>
              <a:gd name="connsiteY72" fmla="*/ 1544815 h 1583140"/>
              <a:gd name="connsiteX73" fmla="*/ 3833906 w 9662615"/>
              <a:gd name="connsiteY73" fmla="*/ 1516637 h 1583140"/>
              <a:gd name="connsiteX74" fmla="*/ 3696258 w 9662615"/>
              <a:gd name="connsiteY74" fmla="*/ 1537563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67911 w 9662615"/>
              <a:gd name="connsiteY81" fmla="*/ 1526618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601337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589320 w 9662615"/>
              <a:gd name="connsiteY68" fmla="*/ 1534660 h 1583140"/>
              <a:gd name="connsiteX69" fmla="*/ 4422155 w 9662615"/>
              <a:gd name="connsiteY69" fmla="*/ 1542059 h 1583140"/>
              <a:gd name="connsiteX70" fmla="*/ 4221826 w 9662615"/>
              <a:gd name="connsiteY70" fmla="*/ 1508923 h 1583140"/>
              <a:gd name="connsiteX71" fmla="*/ 4096601 w 9662615"/>
              <a:gd name="connsiteY71" fmla="*/ 1521563 h 1583140"/>
              <a:gd name="connsiteX72" fmla="*/ 3970635 w 9662615"/>
              <a:gd name="connsiteY72" fmla="*/ 1544815 h 1583140"/>
              <a:gd name="connsiteX73" fmla="*/ 3833906 w 9662615"/>
              <a:gd name="connsiteY73" fmla="*/ 1516637 h 1583140"/>
              <a:gd name="connsiteX74" fmla="*/ 3696258 w 9662615"/>
              <a:gd name="connsiteY74" fmla="*/ 1537563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30805 w 9662615"/>
              <a:gd name="connsiteY81" fmla="*/ 1542521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601337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589320 w 9662615"/>
              <a:gd name="connsiteY68" fmla="*/ 1534660 h 1583140"/>
              <a:gd name="connsiteX69" fmla="*/ 4422155 w 9662615"/>
              <a:gd name="connsiteY69" fmla="*/ 1542059 h 1583140"/>
              <a:gd name="connsiteX70" fmla="*/ 4221826 w 9662615"/>
              <a:gd name="connsiteY70" fmla="*/ 1508923 h 1583140"/>
              <a:gd name="connsiteX71" fmla="*/ 4096601 w 9662615"/>
              <a:gd name="connsiteY71" fmla="*/ 1521563 h 1583140"/>
              <a:gd name="connsiteX72" fmla="*/ 3970635 w 9662615"/>
              <a:gd name="connsiteY72" fmla="*/ 1544815 h 1583140"/>
              <a:gd name="connsiteX73" fmla="*/ 3833906 w 9662615"/>
              <a:gd name="connsiteY73" fmla="*/ 1516637 h 1583140"/>
              <a:gd name="connsiteX74" fmla="*/ 3696258 w 9662615"/>
              <a:gd name="connsiteY74" fmla="*/ 1537563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30805 w 9662615"/>
              <a:gd name="connsiteY81" fmla="*/ 1542521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91676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601337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589320 w 9662615"/>
              <a:gd name="connsiteY68" fmla="*/ 1534660 h 1583140"/>
              <a:gd name="connsiteX69" fmla="*/ 4422155 w 9662615"/>
              <a:gd name="connsiteY69" fmla="*/ 1542059 h 1583140"/>
              <a:gd name="connsiteX70" fmla="*/ 4221826 w 9662615"/>
              <a:gd name="connsiteY70" fmla="*/ 1508923 h 1583140"/>
              <a:gd name="connsiteX71" fmla="*/ 4096601 w 9662615"/>
              <a:gd name="connsiteY71" fmla="*/ 1521563 h 1583140"/>
              <a:gd name="connsiteX72" fmla="*/ 3970635 w 9662615"/>
              <a:gd name="connsiteY72" fmla="*/ 1544815 h 1583140"/>
              <a:gd name="connsiteX73" fmla="*/ 3833906 w 9662615"/>
              <a:gd name="connsiteY73" fmla="*/ 1516637 h 1583140"/>
              <a:gd name="connsiteX74" fmla="*/ 3696258 w 9662615"/>
              <a:gd name="connsiteY74" fmla="*/ 1537563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30805 w 9662615"/>
              <a:gd name="connsiteY81" fmla="*/ 1542521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91676 w 9662615"/>
              <a:gd name="connsiteY91" fmla="*/ 1500859 h 1583140"/>
              <a:gd name="connsiteX92" fmla="*/ 2378036 w 9662615"/>
              <a:gd name="connsiteY92" fmla="*/ 1520645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601337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7534"/>
              <a:gd name="connsiteX1" fmla="*/ 9662615 w 9662615"/>
              <a:gd name="connsiteY1" fmla="*/ 0 h 1587534"/>
              <a:gd name="connsiteX2" fmla="*/ 9662615 w 9662615"/>
              <a:gd name="connsiteY2" fmla="*/ 1280346 h 1587534"/>
              <a:gd name="connsiteX3" fmla="*/ 9658420 w 9662615"/>
              <a:gd name="connsiteY3" fmla="*/ 1280106 h 1587534"/>
              <a:gd name="connsiteX4" fmla="*/ 9469546 w 9662615"/>
              <a:gd name="connsiteY4" fmla="*/ 1289837 h 1587534"/>
              <a:gd name="connsiteX5" fmla="*/ 9385895 w 9662615"/>
              <a:gd name="connsiteY5" fmla="*/ 1269203 h 1587534"/>
              <a:gd name="connsiteX6" fmla="*/ 9144767 w 9662615"/>
              <a:gd name="connsiteY6" fmla="*/ 1264120 h 1587534"/>
              <a:gd name="connsiteX7" fmla="*/ 8837252 w 9662615"/>
              <a:gd name="connsiteY7" fmla="*/ 1350515 h 1587534"/>
              <a:gd name="connsiteX8" fmla="*/ 8705466 w 9662615"/>
              <a:gd name="connsiteY8" fmla="*/ 1342419 h 1587534"/>
              <a:gd name="connsiteX9" fmla="*/ 8652221 w 9662615"/>
              <a:gd name="connsiteY9" fmla="*/ 1326906 h 1587534"/>
              <a:gd name="connsiteX10" fmla="*/ 8632312 w 9662615"/>
              <a:gd name="connsiteY10" fmla="*/ 1326025 h 1587534"/>
              <a:gd name="connsiteX11" fmla="*/ 8591582 w 9662615"/>
              <a:gd name="connsiteY11" fmla="*/ 1341666 h 1587534"/>
              <a:gd name="connsiteX12" fmla="*/ 8537336 w 9662615"/>
              <a:gd name="connsiteY12" fmla="*/ 1341684 h 1587534"/>
              <a:gd name="connsiteX13" fmla="*/ 8472508 w 9662615"/>
              <a:gd name="connsiteY13" fmla="*/ 1363109 h 1587534"/>
              <a:gd name="connsiteX14" fmla="*/ 8258477 w 9662615"/>
              <a:gd name="connsiteY14" fmla="*/ 1370666 h 1587534"/>
              <a:gd name="connsiteX15" fmla="*/ 8197961 w 9662615"/>
              <a:gd name="connsiteY15" fmla="*/ 1392804 h 1587534"/>
              <a:gd name="connsiteX16" fmla="*/ 8171196 w 9662615"/>
              <a:gd name="connsiteY16" fmla="*/ 1397216 h 1587534"/>
              <a:gd name="connsiteX17" fmla="*/ 8127667 w 9662615"/>
              <a:gd name="connsiteY17" fmla="*/ 1418254 h 1587534"/>
              <a:gd name="connsiteX18" fmla="*/ 7974579 w 9662615"/>
              <a:gd name="connsiteY18" fmla="*/ 1383439 h 1587534"/>
              <a:gd name="connsiteX19" fmla="*/ 7768351 w 9662615"/>
              <a:gd name="connsiteY19" fmla="*/ 1395051 h 1587534"/>
              <a:gd name="connsiteX20" fmla="*/ 7635985 w 9662615"/>
              <a:gd name="connsiteY20" fmla="*/ 1386363 h 1587534"/>
              <a:gd name="connsiteX21" fmla="*/ 7466069 w 9662615"/>
              <a:gd name="connsiteY21" fmla="*/ 1377654 h 1587534"/>
              <a:gd name="connsiteX22" fmla="*/ 7355642 w 9662615"/>
              <a:gd name="connsiteY22" fmla="*/ 1407761 h 1587534"/>
              <a:gd name="connsiteX23" fmla="*/ 7151610 w 9662615"/>
              <a:gd name="connsiteY23" fmla="*/ 1397856 h 1587534"/>
              <a:gd name="connsiteX24" fmla="*/ 7082147 w 9662615"/>
              <a:gd name="connsiteY24" fmla="*/ 1406113 h 1587534"/>
              <a:gd name="connsiteX25" fmla="*/ 7014958 w 9662615"/>
              <a:gd name="connsiteY25" fmla="*/ 1396883 h 1587534"/>
              <a:gd name="connsiteX26" fmla="*/ 6907567 w 9662615"/>
              <a:gd name="connsiteY26" fmla="*/ 1419149 h 1587534"/>
              <a:gd name="connsiteX27" fmla="*/ 6748428 w 9662615"/>
              <a:gd name="connsiteY27" fmla="*/ 1420308 h 1587534"/>
              <a:gd name="connsiteX28" fmla="*/ 6654257 w 9662615"/>
              <a:gd name="connsiteY28" fmla="*/ 1424143 h 1587534"/>
              <a:gd name="connsiteX29" fmla="*/ 6620123 w 9662615"/>
              <a:gd name="connsiteY29" fmla="*/ 1430535 h 1587534"/>
              <a:gd name="connsiteX30" fmla="*/ 6571355 w 9662615"/>
              <a:gd name="connsiteY30" fmla="*/ 1436144 h 1587534"/>
              <a:gd name="connsiteX31" fmla="*/ 6486557 w 9662615"/>
              <a:gd name="connsiteY31" fmla="*/ 1449861 h 1587534"/>
              <a:gd name="connsiteX32" fmla="*/ 6370419 w 9662615"/>
              <a:gd name="connsiteY32" fmla="*/ 1461649 h 1587534"/>
              <a:gd name="connsiteX33" fmla="*/ 6278839 w 9662615"/>
              <a:gd name="connsiteY33" fmla="*/ 1449160 h 1587534"/>
              <a:gd name="connsiteX34" fmla="*/ 6272455 w 9662615"/>
              <a:gd name="connsiteY34" fmla="*/ 1453191 h 1587534"/>
              <a:gd name="connsiteX35" fmla="*/ 6212659 w 9662615"/>
              <a:gd name="connsiteY35" fmla="*/ 1454850 h 1587534"/>
              <a:gd name="connsiteX36" fmla="*/ 6069317 w 9662615"/>
              <a:gd name="connsiteY36" fmla="*/ 1445838 h 1587534"/>
              <a:gd name="connsiteX37" fmla="*/ 5878477 w 9662615"/>
              <a:gd name="connsiteY37" fmla="*/ 1439180 h 1587534"/>
              <a:gd name="connsiteX38" fmla="*/ 5838387 w 9662615"/>
              <a:gd name="connsiteY38" fmla="*/ 1444679 h 1587534"/>
              <a:gd name="connsiteX39" fmla="*/ 5771136 w 9662615"/>
              <a:gd name="connsiteY39" fmla="*/ 1453639 h 1587534"/>
              <a:gd name="connsiteX40" fmla="*/ 5724081 w 9662615"/>
              <a:gd name="connsiteY40" fmla="*/ 1470431 h 1587534"/>
              <a:gd name="connsiteX41" fmla="*/ 5666577 w 9662615"/>
              <a:gd name="connsiteY41" fmla="*/ 1473921 h 1587534"/>
              <a:gd name="connsiteX42" fmla="*/ 5649068 w 9662615"/>
              <a:gd name="connsiteY42" fmla="*/ 1461676 h 1587534"/>
              <a:gd name="connsiteX43" fmla="*/ 5588902 w 9662615"/>
              <a:gd name="connsiteY43" fmla="*/ 1469647 h 1587534"/>
              <a:gd name="connsiteX44" fmla="*/ 5498090 w 9662615"/>
              <a:gd name="connsiteY44" fmla="*/ 1483173 h 1587534"/>
              <a:gd name="connsiteX45" fmla="*/ 5444641 w 9662615"/>
              <a:gd name="connsiteY45" fmla="*/ 1487602 h 1587534"/>
              <a:gd name="connsiteX46" fmla="*/ 5299812 w 9662615"/>
              <a:gd name="connsiteY46" fmla="*/ 1503362 h 1587534"/>
              <a:gd name="connsiteX47" fmla="*/ 5213947 w 9662615"/>
              <a:gd name="connsiteY47" fmla="*/ 1516637 h 1587534"/>
              <a:gd name="connsiteX48" fmla="*/ 5090342 w 9662615"/>
              <a:gd name="connsiteY48" fmla="*/ 1546680 h 1587534"/>
              <a:gd name="connsiteX49" fmla="*/ 5082104 w 9662615"/>
              <a:gd name="connsiteY49" fmla="*/ 1547781 h 1587534"/>
              <a:gd name="connsiteX50" fmla="*/ 5059484 w 9662615"/>
              <a:gd name="connsiteY50" fmla="*/ 1546802 h 1587534"/>
              <a:gd name="connsiteX51" fmla="*/ 5050958 w 9662615"/>
              <a:gd name="connsiteY51" fmla="*/ 1545776 h 1587534"/>
              <a:gd name="connsiteX52" fmla="*/ 5038524 w 9662615"/>
              <a:gd name="connsiteY52" fmla="*/ 1545675 h 1587534"/>
              <a:gd name="connsiteX53" fmla="*/ 5038223 w 9662615"/>
              <a:gd name="connsiteY53" fmla="*/ 1545881 h 1587534"/>
              <a:gd name="connsiteX54" fmla="*/ 5026564 w 9662615"/>
              <a:gd name="connsiteY54" fmla="*/ 1545376 h 1587534"/>
              <a:gd name="connsiteX55" fmla="*/ 4969433 w 9662615"/>
              <a:gd name="connsiteY55" fmla="*/ 1540263 h 1587534"/>
              <a:gd name="connsiteX56" fmla="*/ 4894799 w 9662615"/>
              <a:gd name="connsiteY56" fmla="*/ 1559476 h 1587534"/>
              <a:gd name="connsiteX57" fmla="*/ 4863775 w 9662615"/>
              <a:gd name="connsiteY57" fmla="*/ 1562633 h 1587534"/>
              <a:gd name="connsiteX58" fmla="*/ 4847242 w 9662615"/>
              <a:gd name="connsiteY58" fmla="*/ 1565435 h 1587534"/>
              <a:gd name="connsiteX59" fmla="*/ 4830335 w 9662615"/>
              <a:gd name="connsiteY59" fmla="*/ 1587534 h 1587534"/>
              <a:gd name="connsiteX60" fmla="*/ 4791466 w 9662615"/>
              <a:gd name="connsiteY60" fmla="*/ 1561324 h 1587534"/>
              <a:gd name="connsiteX61" fmla="*/ 4784247 w 9662615"/>
              <a:gd name="connsiteY61" fmla="*/ 1562342 h 1587534"/>
              <a:gd name="connsiteX62" fmla="*/ 4748477 w 9662615"/>
              <a:gd name="connsiteY62" fmla="*/ 1556925 h 1587534"/>
              <a:gd name="connsiteX63" fmla="*/ 4730033 w 9662615"/>
              <a:gd name="connsiteY63" fmla="*/ 1555274 h 1587534"/>
              <a:gd name="connsiteX64" fmla="*/ 4724747 w 9662615"/>
              <a:gd name="connsiteY64" fmla="*/ 1552439 h 1587534"/>
              <a:gd name="connsiteX65" fmla="*/ 4697562 w 9662615"/>
              <a:gd name="connsiteY65" fmla="*/ 1551206 h 1587534"/>
              <a:gd name="connsiteX66" fmla="*/ 4694469 w 9662615"/>
              <a:gd name="connsiteY66" fmla="*/ 1551958 h 1587534"/>
              <a:gd name="connsiteX67" fmla="*/ 4671940 w 9662615"/>
              <a:gd name="connsiteY67" fmla="*/ 1547617 h 1587534"/>
              <a:gd name="connsiteX68" fmla="*/ 4589320 w 9662615"/>
              <a:gd name="connsiteY68" fmla="*/ 1534660 h 1587534"/>
              <a:gd name="connsiteX69" fmla="*/ 4422155 w 9662615"/>
              <a:gd name="connsiteY69" fmla="*/ 1542059 h 1587534"/>
              <a:gd name="connsiteX70" fmla="*/ 4221826 w 9662615"/>
              <a:gd name="connsiteY70" fmla="*/ 1508923 h 1587534"/>
              <a:gd name="connsiteX71" fmla="*/ 4096601 w 9662615"/>
              <a:gd name="connsiteY71" fmla="*/ 1521563 h 1587534"/>
              <a:gd name="connsiteX72" fmla="*/ 3970635 w 9662615"/>
              <a:gd name="connsiteY72" fmla="*/ 1544815 h 1587534"/>
              <a:gd name="connsiteX73" fmla="*/ 3833906 w 9662615"/>
              <a:gd name="connsiteY73" fmla="*/ 1516637 h 1587534"/>
              <a:gd name="connsiteX74" fmla="*/ 3696258 w 9662615"/>
              <a:gd name="connsiteY74" fmla="*/ 1537563 h 1587534"/>
              <a:gd name="connsiteX75" fmla="*/ 3594070 w 9662615"/>
              <a:gd name="connsiteY75" fmla="*/ 1509422 h 1587534"/>
              <a:gd name="connsiteX76" fmla="*/ 3565233 w 9662615"/>
              <a:gd name="connsiteY76" fmla="*/ 1515122 h 1587534"/>
              <a:gd name="connsiteX77" fmla="*/ 3560267 w 9662615"/>
              <a:gd name="connsiteY77" fmla="*/ 1516288 h 1587534"/>
              <a:gd name="connsiteX78" fmla="*/ 3540258 w 9662615"/>
              <a:gd name="connsiteY78" fmla="*/ 1516976 h 1587534"/>
              <a:gd name="connsiteX79" fmla="*/ 3534780 w 9662615"/>
              <a:gd name="connsiteY79" fmla="*/ 1522141 h 1587534"/>
              <a:gd name="connsiteX80" fmla="*/ 3504783 w 9662615"/>
              <a:gd name="connsiteY80" fmla="*/ 1526739 h 1587534"/>
              <a:gd name="connsiteX81" fmla="*/ 3430805 w 9662615"/>
              <a:gd name="connsiteY81" fmla="*/ 1542521 h 1587534"/>
              <a:gd name="connsiteX82" fmla="*/ 3292707 w 9662615"/>
              <a:gd name="connsiteY82" fmla="*/ 1520490 h 1587534"/>
              <a:gd name="connsiteX83" fmla="*/ 3187872 w 9662615"/>
              <a:gd name="connsiteY83" fmla="*/ 1519991 h 1587534"/>
              <a:gd name="connsiteX84" fmla="*/ 3148026 w 9662615"/>
              <a:gd name="connsiteY84" fmla="*/ 1524777 h 1587534"/>
              <a:gd name="connsiteX85" fmla="*/ 3092394 w 9662615"/>
              <a:gd name="connsiteY85" fmla="*/ 1528115 h 1587534"/>
              <a:gd name="connsiteX86" fmla="*/ 2994200 w 9662615"/>
              <a:gd name="connsiteY86" fmla="*/ 1537857 h 1587534"/>
              <a:gd name="connsiteX87" fmla="*/ 2862301 w 9662615"/>
              <a:gd name="connsiteY87" fmla="*/ 1544250 h 1587534"/>
              <a:gd name="connsiteX88" fmla="*/ 2766335 w 9662615"/>
              <a:gd name="connsiteY88" fmla="*/ 1527662 h 1587534"/>
              <a:gd name="connsiteX89" fmla="*/ 2757836 w 9662615"/>
              <a:gd name="connsiteY89" fmla="*/ 1531371 h 1587534"/>
              <a:gd name="connsiteX90" fmla="*/ 2691555 w 9662615"/>
              <a:gd name="connsiteY90" fmla="*/ 1530283 h 1587534"/>
              <a:gd name="connsiteX91" fmla="*/ 2491676 w 9662615"/>
              <a:gd name="connsiteY91" fmla="*/ 1500859 h 1587534"/>
              <a:gd name="connsiteX92" fmla="*/ 2378036 w 9662615"/>
              <a:gd name="connsiteY92" fmla="*/ 1520645 h 1587534"/>
              <a:gd name="connsiteX93" fmla="*/ 2284269 w 9662615"/>
              <a:gd name="connsiteY93" fmla="*/ 1503068 h 1587534"/>
              <a:gd name="connsiteX94" fmla="*/ 2207104 w 9662615"/>
              <a:gd name="connsiteY94" fmla="*/ 1508888 h 1587534"/>
              <a:gd name="connsiteX95" fmla="*/ 2149226 w 9662615"/>
              <a:gd name="connsiteY95" fmla="*/ 1523409 h 1587534"/>
              <a:gd name="connsiteX96" fmla="*/ 2084783 w 9662615"/>
              <a:gd name="connsiteY96" fmla="*/ 1524245 h 1587534"/>
              <a:gd name="connsiteX97" fmla="*/ 2070075 w 9662615"/>
              <a:gd name="connsiteY97" fmla="*/ 1511285 h 1587534"/>
              <a:gd name="connsiteX98" fmla="*/ 2001057 w 9662615"/>
              <a:gd name="connsiteY98" fmla="*/ 1516449 h 1587534"/>
              <a:gd name="connsiteX99" fmla="*/ 1896330 w 9662615"/>
              <a:gd name="connsiteY99" fmla="*/ 1525725 h 1587534"/>
              <a:gd name="connsiteX100" fmla="*/ 1835994 w 9662615"/>
              <a:gd name="connsiteY100" fmla="*/ 1527678 h 1587534"/>
              <a:gd name="connsiteX101" fmla="*/ 1671119 w 9662615"/>
              <a:gd name="connsiteY101" fmla="*/ 1536701 h 1587534"/>
              <a:gd name="connsiteX102" fmla="*/ 1601337 w 9662615"/>
              <a:gd name="connsiteY102" fmla="*/ 1548552 h 1587534"/>
              <a:gd name="connsiteX103" fmla="*/ 1407755 w 9662615"/>
              <a:gd name="connsiteY103" fmla="*/ 1571444 h 1587534"/>
              <a:gd name="connsiteX104" fmla="*/ 1271994 w 9662615"/>
              <a:gd name="connsiteY104" fmla="*/ 1579471 h 1587534"/>
              <a:gd name="connsiteX105" fmla="*/ 1249226 w 9662615"/>
              <a:gd name="connsiteY105" fmla="*/ 1583140 h 1587534"/>
              <a:gd name="connsiteX106" fmla="*/ 1217719 w 9662615"/>
              <a:gd name="connsiteY106" fmla="*/ 1580863 h 1587534"/>
              <a:gd name="connsiteX107" fmla="*/ 1091432 w 9662615"/>
              <a:gd name="connsiteY107" fmla="*/ 1571003 h 1587534"/>
              <a:gd name="connsiteX108" fmla="*/ 992039 w 9662615"/>
              <a:gd name="connsiteY108" fmla="*/ 1556662 h 1587534"/>
              <a:gd name="connsiteX109" fmla="*/ 868264 w 9662615"/>
              <a:gd name="connsiteY109" fmla="*/ 1566392 h 1587534"/>
              <a:gd name="connsiteX110" fmla="*/ 792765 w 9662615"/>
              <a:gd name="connsiteY110" fmla="*/ 1563102 h 1587534"/>
              <a:gd name="connsiteX111" fmla="*/ 669055 w 9662615"/>
              <a:gd name="connsiteY111" fmla="*/ 1543638 h 1587534"/>
              <a:gd name="connsiteX112" fmla="*/ 506152 w 9662615"/>
              <a:gd name="connsiteY112" fmla="*/ 1549124 h 1587534"/>
              <a:gd name="connsiteX113" fmla="*/ 472797 w 9662615"/>
              <a:gd name="connsiteY113" fmla="*/ 1568904 h 1587534"/>
              <a:gd name="connsiteX114" fmla="*/ 427864 w 9662615"/>
              <a:gd name="connsiteY114" fmla="*/ 1580848 h 1587534"/>
              <a:gd name="connsiteX115" fmla="*/ 408381 w 9662615"/>
              <a:gd name="connsiteY115" fmla="*/ 1552940 h 1587534"/>
              <a:gd name="connsiteX116" fmla="*/ 267163 w 9662615"/>
              <a:gd name="connsiteY116" fmla="*/ 1531913 h 1587534"/>
              <a:gd name="connsiteX117" fmla="*/ 196644 w 9662615"/>
              <a:gd name="connsiteY117" fmla="*/ 1524565 h 1587534"/>
              <a:gd name="connsiteX118" fmla="*/ 86819 w 9662615"/>
              <a:gd name="connsiteY118" fmla="*/ 1519517 h 1587534"/>
              <a:gd name="connsiteX119" fmla="*/ 53369 w 9662615"/>
              <a:gd name="connsiteY119" fmla="*/ 1516853 h 1587534"/>
              <a:gd name="connsiteX120" fmla="*/ 2359 w 9662615"/>
              <a:gd name="connsiteY120" fmla="*/ 1515247 h 1587534"/>
              <a:gd name="connsiteX121" fmla="*/ 0 w 9662615"/>
              <a:gd name="connsiteY121" fmla="*/ 1514932 h 1587534"/>
              <a:gd name="connsiteX122" fmla="*/ 0 w 9662615"/>
              <a:gd name="connsiteY122" fmla="*/ 0 h 1587534"/>
              <a:gd name="connsiteX0" fmla="*/ 0 w 9662615"/>
              <a:gd name="connsiteY0" fmla="*/ 0 h 1587534"/>
              <a:gd name="connsiteX1" fmla="*/ 9662615 w 9662615"/>
              <a:gd name="connsiteY1" fmla="*/ 0 h 1587534"/>
              <a:gd name="connsiteX2" fmla="*/ 9662615 w 9662615"/>
              <a:gd name="connsiteY2" fmla="*/ 1280346 h 1587534"/>
              <a:gd name="connsiteX3" fmla="*/ 9658420 w 9662615"/>
              <a:gd name="connsiteY3" fmla="*/ 1280106 h 1587534"/>
              <a:gd name="connsiteX4" fmla="*/ 9469546 w 9662615"/>
              <a:gd name="connsiteY4" fmla="*/ 1289837 h 1587534"/>
              <a:gd name="connsiteX5" fmla="*/ 9385895 w 9662615"/>
              <a:gd name="connsiteY5" fmla="*/ 1269203 h 1587534"/>
              <a:gd name="connsiteX6" fmla="*/ 9144767 w 9662615"/>
              <a:gd name="connsiteY6" fmla="*/ 1264120 h 1587534"/>
              <a:gd name="connsiteX7" fmla="*/ 8837252 w 9662615"/>
              <a:gd name="connsiteY7" fmla="*/ 1350515 h 1587534"/>
              <a:gd name="connsiteX8" fmla="*/ 8705466 w 9662615"/>
              <a:gd name="connsiteY8" fmla="*/ 1342419 h 1587534"/>
              <a:gd name="connsiteX9" fmla="*/ 8652221 w 9662615"/>
              <a:gd name="connsiteY9" fmla="*/ 1326906 h 1587534"/>
              <a:gd name="connsiteX10" fmla="*/ 8632312 w 9662615"/>
              <a:gd name="connsiteY10" fmla="*/ 1326025 h 1587534"/>
              <a:gd name="connsiteX11" fmla="*/ 8591582 w 9662615"/>
              <a:gd name="connsiteY11" fmla="*/ 1341666 h 1587534"/>
              <a:gd name="connsiteX12" fmla="*/ 8537336 w 9662615"/>
              <a:gd name="connsiteY12" fmla="*/ 1341684 h 1587534"/>
              <a:gd name="connsiteX13" fmla="*/ 8472508 w 9662615"/>
              <a:gd name="connsiteY13" fmla="*/ 1363109 h 1587534"/>
              <a:gd name="connsiteX14" fmla="*/ 8258477 w 9662615"/>
              <a:gd name="connsiteY14" fmla="*/ 1370666 h 1587534"/>
              <a:gd name="connsiteX15" fmla="*/ 8197961 w 9662615"/>
              <a:gd name="connsiteY15" fmla="*/ 1392804 h 1587534"/>
              <a:gd name="connsiteX16" fmla="*/ 8171196 w 9662615"/>
              <a:gd name="connsiteY16" fmla="*/ 1397216 h 1587534"/>
              <a:gd name="connsiteX17" fmla="*/ 8127667 w 9662615"/>
              <a:gd name="connsiteY17" fmla="*/ 1418254 h 1587534"/>
              <a:gd name="connsiteX18" fmla="*/ 7974579 w 9662615"/>
              <a:gd name="connsiteY18" fmla="*/ 1383439 h 1587534"/>
              <a:gd name="connsiteX19" fmla="*/ 7768351 w 9662615"/>
              <a:gd name="connsiteY19" fmla="*/ 1395051 h 1587534"/>
              <a:gd name="connsiteX20" fmla="*/ 7635985 w 9662615"/>
              <a:gd name="connsiteY20" fmla="*/ 1386363 h 1587534"/>
              <a:gd name="connsiteX21" fmla="*/ 7466069 w 9662615"/>
              <a:gd name="connsiteY21" fmla="*/ 1377654 h 1587534"/>
              <a:gd name="connsiteX22" fmla="*/ 7355642 w 9662615"/>
              <a:gd name="connsiteY22" fmla="*/ 1407761 h 1587534"/>
              <a:gd name="connsiteX23" fmla="*/ 7151610 w 9662615"/>
              <a:gd name="connsiteY23" fmla="*/ 1397856 h 1587534"/>
              <a:gd name="connsiteX24" fmla="*/ 7082147 w 9662615"/>
              <a:gd name="connsiteY24" fmla="*/ 1406113 h 1587534"/>
              <a:gd name="connsiteX25" fmla="*/ 7014958 w 9662615"/>
              <a:gd name="connsiteY25" fmla="*/ 1396883 h 1587534"/>
              <a:gd name="connsiteX26" fmla="*/ 6907567 w 9662615"/>
              <a:gd name="connsiteY26" fmla="*/ 1419149 h 1587534"/>
              <a:gd name="connsiteX27" fmla="*/ 6748428 w 9662615"/>
              <a:gd name="connsiteY27" fmla="*/ 1420308 h 1587534"/>
              <a:gd name="connsiteX28" fmla="*/ 6654257 w 9662615"/>
              <a:gd name="connsiteY28" fmla="*/ 1424143 h 1587534"/>
              <a:gd name="connsiteX29" fmla="*/ 6620123 w 9662615"/>
              <a:gd name="connsiteY29" fmla="*/ 1430535 h 1587534"/>
              <a:gd name="connsiteX30" fmla="*/ 6571355 w 9662615"/>
              <a:gd name="connsiteY30" fmla="*/ 1436144 h 1587534"/>
              <a:gd name="connsiteX31" fmla="*/ 6486557 w 9662615"/>
              <a:gd name="connsiteY31" fmla="*/ 1449861 h 1587534"/>
              <a:gd name="connsiteX32" fmla="*/ 6370419 w 9662615"/>
              <a:gd name="connsiteY32" fmla="*/ 1461649 h 1587534"/>
              <a:gd name="connsiteX33" fmla="*/ 6278839 w 9662615"/>
              <a:gd name="connsiteY33" fmla="*/ 1449160 h 1587534"/>
              <a:gd name="connsiteX34" fmla="*/ 6272455 w 9662615"/>
              <a:gd name="connsiteY34" fmla="*/ 1453191 h 1587534"/>
              <a:gd name="connsiteX35" fmla="*/ 6212659 w 9662615"/>
              <a:gd name="connsiteY35" fmla="*/ 1454850 h 1587534"/>
              <a:gd name="connsiteX36" fmla="*/ 6069317 w 9662615"/>
              <a:gd name="connsiteY36" fmla="*/ 1445838 h 1587534"/>
              <a:gd name="connsiteX37" fmla="*/ 5878477 w 9662615"/>
              <a:gd name="connsiteY37" fmla="*/ 1439180 h 1587534"/>
              <a:gd name="connsiteX38" fmla="*/ 5838387 w 9662615"/>
              <a:gd name="connsiteY38" fmla="*/ 1444679 h 1587534"/>
              <a:gd name="connsiteX39" fmla="*/ 5771136 w 9662615"/>
              <a:gd name="connsiteY39" fmla="*/ 1453639 h 1587534"/>
              <a:gd name="connsiteX40" fmla="*/ 5724081 w 9662615"/>
              <a:gd name="connsiteY40" fmla="*/ 1470431 h 1587534"/>
              <a:gd name="connsiteX41" fmla="*/ 5666577 w 9662615"/>
              <a:gd name="connsiteY41" fmla="*/ 1473921 h 1587534"/>
              <a:gd name="connsiteX42" fmla="*/ 5649068 w 9662615"/>
              <a:gd name="connsiteY42" fmla="*/ 1461676 h 1587534"/>
              <a:gd name="connsiteX43" fmla="*/ 5588902 w 9662615"/>
              <a:gd name="connsiteY43" fmla="*/ 1469647 h 1587534"/>
              <a:gd name="connsiteX44" fmla="*/ 5498090 w 9662615"/>
              <a:gd name="connsiteY44" fmla="*/ 1483173 h 1587534"/>
              <a:gd name="connsiteX45" fmla="*/ 5444641 w 9662615"/>
              <a:gd name="connsiteY45" fmla="*/ 1487602 h 1587534"/>
              <a:gd name="connsiteX46" fmla="*/ 5299812 w 9662615"/>
              <a:gd name="connsiteY46" fmla="*/ 1503362 h 1587534"/>
              <a:gd name="connsiteX47" fmla="*/ 5213947 w 9662615"/>
              <a:gd name="connsiteY47" fmla="*/ 1516637 h 1587534"/>
              <a:gd name="connsiteX48" fmla="*/ 5090342 w 9662615"/>
              <a:gd name="connsiteY48" fmla="*/ 1546680 h 1587534"/>
              <a:gd name="connsiteX49" fmla="*/ 5082104 w 9662615"/>
              <a:gd name="connsiteY49" fmla="*/ 1547781 h 1587534"/>
              <a:gd name="connsiteX50" fmla="*/ 5059484 w 9662615"/>
              <a:gd name="connsiteY50" fmla="*/ 1546802 h 1587534"/>
              <a:gd name="connsiteX51" fmla="*/ 5050958 w 9662615"/>
              <a:gd name="connsiteY51" fmla="*/ 1545776 h 1587534"/>
              <a:gd name="connsiteX52" fmla="*/ 5038524 w 9662615"/>
              <a:gd name="connsiteY52" fmla="*/ 1545675 h 1587534"/>
              <a:gd name="connsiteX53" fmla="*/ 5038223 w 9662615"/>
              <a:gd name="connsiteY53" fmla="*/ 1545881 h 1587534"/>
              <a:gd name="connsiteX54" fmla="*/ 5026564 w 9662615"/>
              <a:gd name="connsiteY54" fmla="*/ 1545376 h 1587534"/>
              <a:gd name="connsiteX55" fmla="*/ 4969433 w 9662615"/>
              <a:gd name="connsiteY55" fmla="*/ 1540263 h 1587534"/>
              <a:gd name="connsiteX56" fmla="*/ 4894799 w 9662615"/>
              <a:gd name="connsiteY56" fmla="*/ 1559476 h 1587534"/>
              <a:gd name="connsiteX57" fmla="*/ 4863775 w 9662615"/>
              <a:gd name="connsiteY57" fmla="*/ 1562633 h 1587534"/>
              <a:gd name="connsiteX58" fmla="*/ 4847242 w 9662615"/>
              <a:gd name="connsiteY58" fmla="*/ 1565435 h 1587534"/>
              <a:gd name="connsiteX59" fmla="*/ 4830335 w 9662615"/>
              <a:gd name="connsiteY59" fmla="*/ 1587534 h 1587534"/>
              <a:gd name="connsiteX60" fmla="*/ 4791466 w 9662615"/>
              <a:gd name="connsiteY60" fmla="*/ 1561324 h 1587534"/>
              <a:gd name="connsiteX61" fmla="*/ 4784247 w 9662615"/>
              <a:gd name="connsiteY61" fmla="*/ 1562342 h 1587534"/>
              <a:gd name="connsiteX62" fmla="*/ 4748477 w 9662615"/>
              <a:gd name="connsiteY62" fmla="*/ 1556925 h 1587534"/>
              <a:gd name="connsiteX63" fmla="*/ 4730033 w 9662615"/>
              <a:gd name="connsiteY63" fmla="*/ 1555274 h 1587534"/>
              <a:gd name="connsiteX64" fmla="*/ 4724747 w 9662615"/>
              <a:gd name="connsiteY64" fmla="*/ 1552439 h 1587534"/>
              <a:gd name="connsiteX65" fmla="*/ 4697562 w 9662615"/>
              <a:gd name="connsiteY65" fmla="*/ 1551206 h 1587534"/>
              <a:gd name="connsiteX66" fmla="*/ 4694469 w 9662615"/>
              <a:gd name="connsiteY66" fmla="*/ 1551958 h 1587534"/>
              <a:gd name="connsiteX67" fmla="*/ 4671940 w 9662615"/>
              <a:gd name="connsiteY67" fmla="*/ 1547617 h 1587534"/>
              <a:gd name="connsiteX68" fmla="*/ 4541612 w 9662615"/>
              <a:gd name="connsiteY68" fmla="*/ 1545262 h 1587534"/>
              <a:gd name="connsiteX69" fmla="*/ 4422155 w 9662615"/>
              <a:gd name="connsiteY69" fmla="*/ 1542059 h 1587534"/>
              <a:gd name="connsiteX70" fmla="*/ 4221826 w 9662615"/>
              <a:gd name="connsiteY70" fmla="*/ 1508923 h 1587534"/>
              <a:gd name="connsiteX71" fmla="*/ 4096601 w 9662615"/>
              <a:gd name="connsiteY71" fmla="*/ 1521563 h 1587534"/>
              <a:gd name="connsiteX72" fmla="*/ 3970635 w 9662615"/>
              <a:gd name="connsiteY72" fmla="*/ 1544815 h 1587534"/>
              <a:gd name="connsiteX73" fmla="*/ 3833906 w 9662615"/>
              <a:gd name="connsiteY73" fmla="*/ 1516637 h 1587534"/>
              <a:gd name="connsiteX74" fmla="*/ 3696258 w 9662615"/>
              <a:gd name="connsiteY74" fmla="*/ 1537563 h 1587534"/>
              <a:gd name="connsiteX75" fmla="*/ 3594070 w 9662615"/>
              <a:gd name="connsiteY75" fmla="*/ 1509422 h 1587534"/>
              <a:gd name="connsiteX76" fmla="*/ 3565233 w 9662615"/>
              <a:gd name="connsiteY76" fmla="*/ 1515122 h 1587534"/>
              <a:gd name="connsiteX77" fmla="*/ 3560267 w 9662615"/>
              <a:gd name="connsiteY77" fmla="*/ 1516288 h 1587534"/>
              <a:gd name="connsiteX78" fmla="*/ 3540258 w 9662615"/>
              <a:gd name="connsiteY78" fmla="*/ 1516976 h 1587534"/>
              <a:gd name="connsiteX79" fmla="*/ 3534780 w 9662615"/>
              <a:gd name="connsiteY79" fmla="*/ 1522141 h 1587534"/>
              <a:gd name="connsiteX80" fmla="*/ 3504783 w 9662615"/>
              <a:gd name="connsiteY80" fmla="*/ 1526739 h 1587534"/>
              <a:gd name="connsiteX81" fmla="*/ 3430805 w 9662615"/>
              <a:gd name="connsiteY81" fmla="*/ 1542521 h 1587534"/>
              <a:gd name="connsiteX82" fmla="*/ 3292707 w 9662615"/>
              <a:gd name="connsiteY82" fmla="*/ 1520490 h 1587534"/>
              <a:gd name="connsiteX83" fmla="*/ 3187872 w 9662615"/>
              <a:gd name="connsiteY83" fmla="*/ 1519991 h 1587534"/>
              <a:gd name="connsiteX84" fmla="*/ 3148026 w 9662615"/>
              <a:gd name="connsiteY84" fmla="*/ 1524777 h 1587534"/>
              <a:gd name="connsiteX85" fmla="*/ 3092394 w 9662615"/>
              <a:gd name="connsiteY85" fmla="*/ 1528115 h 1587534"/>
              <a:gd name="connsiteX86" fmla="*/ 2994200 w 9662615"/>
              <a:gd name="connsiteY86" fmla="*/ 1537857 h 1587534"/>
              <a:gd name="connsiteX87" fmla="*/ 2862301 w 9662615"/>
              <a:gd name="connsiteY87" fmla="*/ 1544250 h 1587534"/>
              <a:gd name="connsiteX88" fmla="*/ 2766335 w 9662615"/>
              <a:gd name="connsiteY88" fmla="*/ 1527662 h 1587534"/>
              <a:gd name="connsiteX89" fmla="*/ 2757836 w 9662615"/>
              <a:gd name="connsiteY89" fmla="*/ 1531371 h 1587534"/>
              <a:gd name="connsiteX90" fmla="*/ 2691555 w 9662615"/>
              <a:gd name="connsiteY90" fmla="*/ 1530283 h 1587534"/>
              <a:gd name="connsiteX91" fmla="*/ 2491676 w 9662615"/>
              <a:gd name="connsiteY91" fmla="*/ 1500859 h 1587534"/>
              <a:gd name="connsiteX92" fmla="*/ 2378036 w 9662615"/>
              <a:gd name="connsiteY92" fmla="*/ 1520645 h 1587534"/>
              <a:gd name="connsiteX93" fmla="*/ 2284269 w 9662615"/>
              <a:gd name="connsiteY93" fmla="*/ 1503068 h 1587534"/>
              <a:gd name="connsiteX94" fmla="*/ 2207104 w 9662615"/>
              <a:gd name="connsiteY94" fmla="*/ 1508888 h 1587534"/>
              <a:gd name="connsiteX95" fmla="*/ 2149226 w 9662615"/>
              <a:gd name="connsiteY95" fmla="*/ 1523409 h 1587534"/>
              <a:gd name="connsiteX96" fmla="*/ 2084783 w 9662615"/>
              <a:gd name="connsiteY96" fmla="*/ 1524245 h 1587534"/>
              <a:gd name="connsiteX97" fmla="*/ 2070075 w 9662615"/>
              <a:gd name="connsiteY97" fmla="*/ 1511285 h 1587534"/>
              <a:gd name="connsiteX98" fmla="*/ 2001057 w 9662615"/>
              <a:gd name="connsiteY98" fmla="*/ 1516449 h 1587534"/>
              <a:gd name="connsiteX99" fmla="*/ 1896330 w 9662615"/>
              <a:gd name="connsiteY99" fmla="*/ 1525725 h 1587534"/>
              <a:gd name="connsiteX100" fmla="*/ 1835994 w 9662615"/>
              <a:gd name="connsiteY100" fmla="*/ 1527678 h 1587534"/>
              <a:gd name="connsiteX101" fmla="*/ 1671119 w 9662615"/>
              <a:gd name="connsiteY101" fmla="*/ 1536701 h 1587534"/>
              <a:gd name="connsiteX102" fmla="*/ 1601337 w 9662615"/>
              <a:gd name="connsiteY102" fmla="*/ 1548552 h 1587534"/>
              <a:gd name="connsiteX103" fmla="*/ 1407755 w 9662615"/>
              <a:gd name="connsiteY103" fmla="*/ 1571444 h 1587534"/>
              <a:gd name="connsiteX104" fmla="*/ 1271994 w 9662615"/>
              <a:gd name="connsiteY104" fmla="*/ 1579471 h 1587534"/>
              <a:gd name="connsiteX105" fmla="*/ 1249226 w 9662615"/>
              <a:gd name="connsiteY105" fmla="*/ 1583140 h 1587534"/>
              <a:gd name="connsiteX106" fmla="*/ 1217719 w 9662615"/>
              <a:gd name="connsiteY106" fmla="*/ 1580863 h 1587534"/>
              <a:gd name="connsiteX107" fmla="*/ 1091432 w 9662615"/>
              <a:gd name="connsiteY107" fmla="*/ 1571003 h 1587534"/>
              <a:gd name="connsiteX108" fmla="*/ 992039 w 9662615"/>
              <a:gd name="connsiteY108" fmla="*/ 1556662 h 1587534"/>
              <a:gd name="connsiteX109" fmla="*/ 868264 w 9662615"/>
              <a:gd name="connsiteY109" fmla="*/ 1566392 h 1587534"/>
              <a:gd name="connsiteX110" fmla="*/ 792765 w 9662615"/>
              <a:gd name="connsiteY110" fmla="*/ 1563102 h 1587534"/>
              <a:gd name="connsiteX111" fmla="*/ 669055 w 9662615"/>
              <a:gd name="connsiteY111" fmla="*/ 1543638 h 1587534"/>
              <a:gd name="connsiteX112" fmla="*/ 506152 w 9662615"/>
              <a:gd name="connsiteY112" fmla="*/ 1549124 h 1587534"/>
              <a:gd name="connsiteX113" fmla="*/ 472797 w 9662615"/>
              <a:gd name="connsiteY113" fmla="*/ 1568904 h 1587534"/>
              <a:gd name="connsiteX114" fmla="*/ 427864 w 9662615"/>
              <a:gd name="connsiteY114" fmla="*/ 1580848 h 1587534"/>
              <a:gd name="connsiteX115" fmla="*/ 408381 w 9662615"/>
              <a:gd name="connsiteY115" fmla="*/ 1552940 h 1587534"/>
              <a:gd name="connsiteX116" fmla="*/ 267163 w 9662615"/>
              <a:gd name="connsiteY116" fmla="*/ 1531913 h 1587534"/>
              <a:gd name="connsiteX117" fmla="*/ 196644 w 9662615"/>
              <a:gd name="connsiteY117" fmla="*/ 1524565 h 1587534"/>
              <a:gd name="connsiteX118" fmla="*/ 86819 w 9662615"/>
              <a:gd name="connsiteY118" fmla="*/ 1519517 h 1587534"/>
              <a:gd name="connsiteX119" fmla="*/ 53369 w 9662615"/>
              <a:gd name="connsiteY119" fmla="*/ 1516853 h 1587534"/>
              <a:gd name="connsiteX120" fmla="*/ 2359 w 9662615"/>
              <a:gd name="connsiteY120" fmla="*/ 1515247 h 1587534"/>
              <a:gd name="connsiteX121" fmla="*/ 0 w 9662615"/>
              <a:gd name="connsiteY121" fmla="*/ 1514932 h 1587534"/>
              <a:gd name="connsiteX122" fmla="*/ 0 w 9662615"/>
              <a:gd name="connsiteY122" fmla="*/ 0 h 1587534"/>
              <a:gd name="connsiteX0" fmla="*/ 0 w 9662615"/>
              <a:gd name="connsiteY0" fmla="*/ 0 h 1587534"/>
              <a:gd name="connsiteX1" fmla="*/ 9662615 w 9662615"/>
              <a:gd name="connsiteY1" fmla="*/ 0 h 1587534"/>
              <a:gd name="connsiteX2" fmla="*/ 9662615 w 9662615"/>
              <a:gd name="connsiteY2" fmla="*/ 1280346 h 1587534"/>
              <a:gd name="connsiteX3" fmla="*/ 9658420 w 9662615"/>
              <a:gd name="connsiteY3" fmla="*/ 1280106 h 1587534"/>
              <a:gd name="connsiteX4" fmla="*/ 9469546 w 9662615"/>
              <a:gd name="connsiteY4" fmla="*/ 1289837 h 1587534"/>
              <a:gd name="connsiteX5" fmla="*/ 9385895 w 9662615"/>
              <a:gd name="connsiteY5" fmla="*/ 1269203 h 1587534"/>
              <a:gd name="connsiteX6" fmla="*/ 9144767 w 9662615"/>
              <a:gd name="connsiteY6" fmla="*/ 1264120 h 1587534"/>
              <a:gd name="connsiteX7" fmla="*/ 8837252 w 9662615"/>
              <a:gd name="connsiteY7" fmla="*/ 1350515 h 1587534"/>
              <a:gd name="connsiteX8" fmla="*/ 8705466 w 9662615"/>
              <a:gd name="connsiteY8" fmla="*/ 1342419 h 1587534"/>
              <a:gd name="connsiteX9" fmla="*/ 8652221 w 9662615"/>
              <a:gd name="connsiteY9" fmla="*/ 1326906 h 1587534"/>
              <a:gd name="connsiteX10" fmla="*/ 8632312 w 9662615"/>
              <a:gd name="connsiteY10" fmla="*/ 1326025 h 1587534"/>
              <a:gd name="connsiteX11" fmla="*/ 8591582 w 9662615"/>
              <a:gd name="connsiteY11" fmla="*/ 1341666 h 1587534"/>
              <a:gd name="connsiteX12" fmla="*/ 8537336 w 9662615"/>
              <a:gd name="connsiteY12" fmla="*/ 1341684 h 1587534"/>
              <a:gd name="connsiteX13" fmla="*/ 8472508 w 9662615"/>
              <a:gd name="connsiteY13" fmla="*/ 1363109 h 1587534"/>
              <a:gd name="connsiteX14" fmla="*/ 8258477 w 9662615"/>
              <a:gd name="connsiteY14" fmla="*/ 1370666 h 1587534"/>
              <a:gd name="connsiteX15" fmla="*/ 8197961 w 9662615"/>
              <a:gd name="connsiteY15" fmla="*/ 1392804 h 1587534"/>
              <a:gd name="connsiteX16" fmla="*/ 8171196 w 9662615"/>
              <a:gd name="connsiteY16" fmla="*/ 1397216 h 1587534"/>
              <a:gd name="connsiteX17" fmla="*/ 8127667 w 9662615"/>
              <a:gd name="connsiteY17" fmla="*/ 1418254 h 1587534"/>
              <a:gd name="connsiteX18" fmla="*/ 7974579 w 9662615"/>
              <a:gd name="connsiteY18" fmla="*/ 1383439 h 1587534"/>
              <a:gd name="connsiteX19" fmla="*/ 7768351 w 9662615"/>
              <a:gd name="connsiteY19" fmla="*/ 1395051 h 1587534"/>
              <a:gd name="connsiteX20" fmla="*/ 7635985 w 9662615"/>
              <a:gd name="connsiteY20" fmla="*/ 1386363 h 1587534"/>
              <a:gd name="connsiteX21" fmla="*/ 7466069 w 9662615"/>
              <a:gd name="connsiteY21" fmla="*/ 1377654 h 1587534"/>
              <a:gd name="connsiteX22" fmla="*/ 7355642 w 9662615"/>
              <a:gd name="connsiteY22" fmla="*/ 1407761 h 1587534"/>
              <a:gd name="connsiteX23" fmla="*/ 7151610 w 9662615"/>
              <a:gd name="connsiteY23" fmla="*/ 1397856 h 1587534"/>
              <a:gd name="connsiteX24" fmla="*/ 7082147 w 9662615"/>
              <a:gd name="connsiteY24" fmla="*/ 1406113 h 1587534"/>
              <a:gd name="connsiteX25" fmla="*/ 7014958 w 9662615"/>
              <a:gd name="connsiteY25" fmla="*/ 1396883 h 1587534"/>
              <a:gd name="connsiteX26" fmla="*/ 6907567 w 9662615"/>
              <a:gd name="connsiteY26" fmla="*/ 1419149 h 1587534"/>
              <a:gd name="connsiteX27" fmla="*/ 6748428 w 9662615"/>
              <a:gd name="connsiteY27" fmla="*/ 1420308 h 1587534"/>
              <a:gd name="connsiteX28" fmla="*/ 6654257 w 9662615"/>
              <a:gd name="connsiteY28" fmla="*/ 1424143 h 1587534"/>
              <a:gd name="connsiteX29" fmla="*/ 6620123 w 9662615"/>
              <a:gd name="connsiteY29" fmla="*/ 1430535 h 1587534"/>
              <a:gd name="connsiteX30" fmla="*/ 6571355 w 9662615"/>
              <a:gd name="connsiteY30" fmla="*/ 1436144 h 1587534"/>
              <a:gd name="connsiteX31" fmla="*/ 6486557 w 9662615"/>
              <a:gd name="connsiteY31" fmla="*/ 1449861 h 1587534"/>
              <a:gd name="connsiteX32" fmla="*/ 6370419 w 9662615"/>
              <a:gd name="connsiteY32" fmla="*/ 1461649 h 1587534"/>
              <a:gd name="connsiteX33" fmla="*/ 6278839 w 9662615"/>
              <a:gd name="connsiteY33" fmla="*/ 1449160 h 1587534"/>
              <a:gd name="connsiteX34" fmla="*/ 6272455 w 9662615"/>
              <a:gd name="connsiteY34" fmla="*/ 1453191 h 1587534"/>
              <a:gd name="connsiteX35" fmla="*/ 6212659 w 9662615"/>
              <a:gd name="connsiteY35" fmla="*/ 1454850 h 1587534"/>
              <a:gd name="connsiteX36" fmla="*/ 6069317 w 9662615"/>
              <a:gd name="connsiteY36" fmla="*/ 1445838 h 1587534"/>
              <a:gd name="connsiteX37" fmla="*/ 5878477 w 9662615"/>
              <a:gd name="connsiteY37" fmla="*/ 1439180 h 1587534"/>
              <a:gd name="connsiteX38" fmla="*/ 5838387 w 9662615"/>
              <a:gd name="connsiteY38" fmla="*/ 1444679 h 1587534"/>
              <a:gd name="connsiteX39" fmla="*/ 5771136 w 9662615"/>
              <a:gd name="connsiteY39" fmla="*/ 1453639 h 1587534"/>
              <a:gd name="connsiteX40" fmla="*/ 5724081 w 9662615"/>
              <a:gd name="connsiteY40" fmla="*/ 1470431 h 1587534"/>
              <a:gd name="connsiteX41" fmla="*/ 5666577 w 9662615"/>
              <a:gd name="connsiteY41" fmla="*/ 1473921 h 1587534"/>
              <a:gd name="connsiteX42" fmla="*/ 5649068 w 9662615"/>
              <a:gd name="connsiteY42" fmla="*/ 1461676 h 1587534"/>
              <a:gd name="connsiteX43" fmla="*/ 5588902 w 9662615"/>
              <a:gd name="connsiteY43" fmla="*/ 1469647 h 1587534"/>
              <a:gd name="connsiteX44" fmla="*/ 5498090 w 9662615"/>
              <a:gd name="connsiteY44" fmla="*/ 1483173 h 1587534"/>
              <a:gd name="connsiteX45" fmla="*/ 5444641 w 9662615"/>
              <a:gd name="connsiteY45" fmla="*/ 1487602 h 1587534"/>
              <a:gd name="connsiteX46" fmla="*/ 5299812 w 9662615"/>
              <a:gd name="connsiteY46" fmla="*/ 1503362 h 1587534"/>
              <a:gd name="connsiteX47" fmla="*/ 5213947 w 9662615"/>
              <a:gd name="connsiteY47" fmla="*/ 1516637 h 1587534"/>
              <a:gd name="connsiteX48" fmla="*/ 5090342 w 9662615"/>
              <a:gd name="connsiteY48" fmla="*/ 1546680 h 1587534"/>
              <a:gd name="connsiteX49" fmla="*/ 5082104 w 9662615"/>
              <a:gd name="connsiteY49" fmla="*/ 1547781 h 1587534"/>
              <a:gd name="connsiteX50" fmla="*/ 5059484 w 9662615"/>
              <a:gd name="connsiteY50" fmla="*/ 1546802 h 1587534"/>
              <a:gd name="connsiteX51" fmla="*/ 5050958 w 9662615"/>
              <a:gd name="connsiteY51" fmla="*/ 1545776 h 1587534"/>
              <a:gd name="connsiteX52" fmla="*/ 5038524 w 9662615"/>
              <a:gd name="connsiteY52" fmla="*/ 1545675 h 1587534"/>
              <a:gd name="connsiteX53" fmla="*/ 5038223 w 9662615"/>
              <a:gd name="connsiteY53" fmla="*/ 1545881 h 1587534"/>
              <a:gd name="connsiteX54" fmla="*/ 5026564 w 9662615"/>
              <a:gd name="connsiteY54" fmla="*/ 1545376 h 1587534"/>
              <a:gd name="connsiteX55" fmla="*/ 4969433 w 9662615"/>
              <a:gd name="connsiteY55" fmla="*/ 1540263 h 1587534"/>
              <a:gd name="connsiteX56" fmla="*/ 4894799 w 9662615"/>
              <a:gd name="connsiteY56" fmla="*/ 1559476 h 1587534"/>
              <a:gd name="connsiteX57" fmla="*/ 4863775 w 9662615"/>
              <a:gd name="connsiteY57" fmla="*/ 1562633 h 1587534"/>
              <a:gd name="connsiteX58" fmla="*/ 4847242 w 9662615"/>
              <a:gd name="connsiteY58" fmla="*/ 1565435 h 1587534"/>
              <a:gd name="connsiteX59" fmla="*/ 4830335 w 9662615"/>
              <a:gd name="connsiteY59" fmla="*/ 1587534 h 1587534"/>
              <a:gd name="connsiteX60" fmla="*/ 4791466 w 9662615"/>
              <a:gd name="connsiteY60" fmla="*/ 1561324 h 1587534"/>
              <a:gd name="connsiteX61" fmla="*/ 4784247 w 9662615"/>
              <a:gd name="connsiteY61" fmla="*/ 1562342 h 1587534"/>
              <a:gd name="connsiteX62" fmla="*/ 4748477 w 9662615"/>
              <a:gd name="connsiteY62" fmla="*/ 1556925 h 1587534"/>
              <a:gd name="connsiteX63" fmla="*/ 4730033 w 9662615"/>
              <a:gd name="connsiteY63" fmla="*/ 1555274 h 1587534"/>
              <a:gd name="connsiteX64" fmla="*/ 4724747 w 9662615"/>
              <a:gd name="connsiteY64" fmla="*/ 1552439 h 1587534"/>
              <a:gd name="connsiteX65" fmla="*/ 4697562 w 9662615"/>
              <a:gd name="connsiteY65" fmla="*/ 1551206 h 1587534"/>
              <a:gd name="connsiteX66" fmla="*/ 4694469 w 9662615"/>
              <a:gd name="connsiteY66" fmla="*/ 1551958 h 1587534"/>
              <a:gd name="connsiteX67" fmla="*/ 4603028 w 9662615"/>
              <a:gd name="connsiteY67" fmla="*/ 1568821 h 1587534"/>
              <a:gd name="connsiteX68" fmla="*/ 4541612 w 9662615"/>
              <a:gd name="connsiteY68" fmla="*/ 1545262 h 1587534"/>
              <a:gd name="connsiteX69" fmla="*/ 4422155 w 9662615"/>
              <a:gd name="connsiteY69" fmla="*/ 1542059 h 1587534"/>
              <a:gd name="connsiteX70" fmla="*/ 4221826 w 9662615"/>
              <a:gd name="connsiteY70" fmla="*/ 1508923 h 1587534"/>
              <a:gd name="connsiteX71" fmla="*/ 4096601 w 9662615"/>
              <a:gd name="connsiteY71" fmla="*/ 1521563 h 1587534"/>
              <a:gd name="connsiteX72" fmla="*/ 3970635 w 9662615"/>
              <a:gd name="connsiteY72" fmla="*/ 1544815 h 1587534"/>
              <a:gd name="connsiteX73" fmla="*/ 3833906 w 9662615"/>
              <a:gd name="connsiteY73" fmla="*/ 1516637 h 1587534"/>
              <a:gd name="connsiteX74" fmla="*/ 3696258 w 9662615"/>
              <a:gd name="connsiteY74" fmla="*/ 1537563 h 1587534"/>
              <a:gd name="connsiteX75" fmla="*/ 3594070 w 9662615"/>
              <a:gd name="connsiteY75" fmla="*/ 1509422 h 1587534"/>
              <a:gd name="connsiteX76" fmla="*/ 3565233 w 9662615"/>
              <a:gd name="connsiteY76" fmla="*/ 1515122 h 1587534"/>
              <a:gd name="connsiteX77" fmla="*/ 3560267 w 9662615"/>
              <a:gd name="connsiteY77" fmla="*/ 1516288 h 1587534"/>
              <a:gd name="connsiteX78" fmla="*/ 3540258 w 9662615"/>
              <a:gd name="connsiteY78" fmla="*/ 1516976 h 1587534"/>
              <a:gd name="connsiteX79" fmla="*/ 3534780 w 9662615"/>
              <a:gd name="connsiteY79" fmla="*/ 1522141 h 1587534"/>
              <a:gd name="connsiteX80" fmla="*/ 3504783 w 9662615"/>
              <a:gd name="connsiteY80" fmla="*/ 1526739 h 1587534"/>
              <a:gd name="connsiteX81" fmla="*/ 3430805 w 9662615"/>
              <a:gd name="connsiteY81" fmla="*/ 1542521 h 1587534"/>
              <a:gd name="connsiteX82" fmla="*/ 3292707 w 9662615"/>
              <a:gd name="connsiteY82" fmla="*/ 1520490 h 1587534"/>
              <a:gd name="connsiteX83" fmla="*/ 3187872 w 9662615"/>
              <a:gd name="connsiteY83" fmla="*/ 1519991 h 1587534"/>
              <a:gd name="connsiteX84" fmla="*/ 3148026 w 9662615"/>
              <a:gd name="connsiteY84" fmla="*/ 1524777 h 1587534"/>
              <a:gd name="connsiteX85" fmla="*/ 3092394 w 9662615"/>
              <a:gd name="connsiteY85" fmla="*/ 1528115 h 1587534"/>
              <a:gd name="connsiteX86" fmla="*/ 2994200 w 9662615"/>
              <a:gd name="connsiteY86" fmla="*/ 1537857 h 1587534"/>
              <a:gd name="connsiteX87" fmla="*/ 2862301 w 9662615"/>
              <a:gd name="connsiteY87" fmla="*/ 1544250 h 1587534"/>
              <a:gd name="connsiteX88" fmla="*/ 2766335 w 9662615"/>
              <a:gd name="connsiteY88" fmla="*/ 1527662 h 1587534"/>
              <a:gd name="connsiteX89" fmla="*/ 2757836 w 9662615"/>
              <a:gd name="connsiteY89" fmla="*/ 1531371 h 1587534"/>
              <a:gd name="connsiteX90" fmla="*/ 2691555 w 9662615"/>
              <a:gd name="connsiteY90" fmla="*/ 1530283 h 1587534"/>
              <a:gd name="connsiteX91" fmla="*/ 2491676 w 9662615"/>
              <a:gd name="connsiteY91" fmla="*/ 1500859 h 1587534"/>
              <a:gd name="connsiteX92" fmla="*/ 2378036 w 9662615"/>
              <a:gd name="connsiteY92" fmla="*/ 1520645 h 1587534"/>
              <a:gd name="connsiteX93" fmla="*/ 2284269 w 9662615"/>
              <a:gd name="connsiteY93" fmla="*/ 1503068 h 1587534"/>
              <a:gd name="connsiteX94" fmla="*/ 2207104 w 9662615"/>
              <a:gd name="connsiteY94" fmla="*/ 1508888 h 1587534"/>
              <a:gd name="connsiteX95" fmla="*/ 2149226 w 9662615"/>
              <a:gd name="connsiteY95" fmla="*/ 1523409 h 1587534"/>
              <a:gd name="connsiteX96" fmla="*/ 2084783 w 9662615"/>
              <a:gd name="connsiteY96" fmla="*/ 1524245 h 1587534"/>
              <a:gd name="connsiteX97" fmla="*/ 2070075 w 9662615"/>
              <a:gd name="connsiteY97" fmla="*/ 1511285 h 1587534"/>
              <a:gd name="connsiteX98" fmla="*/ 2001057 w 9662615"/>
              <a:gd name="connsiteY98" fmla="*/ 1516449 h 1587534"/>
              <a:gd name="connsiteX99" fmla="*/ 1896330 w 9662615"/>
              <a:gd name="connsiteY99" fmla="*/ 1525725 h 1587534"/>
              <a:gd name="connsiteX100" fmla="*/ 1835994 w 9662615"/>
              <a:gd name="connsiteY100" fmla="*/ 1527678 h 1587534"/>
              <a:gd name="connsiteX101" fmla="*/ 1671119 w 9662615"/>
              <a:gd name="connsiteY101" fmla="*/ 1536701 h 1587534"/>
              <a:gd name="connsiteX102" fmla="*/ 1601337 w 9662615"/>
              <a:gd name="connsiteY102" fmla="*/ 1548552 h 1587534"/>
              <a:gd name="connsiteX103" fmla="*/ 1407755 w 9662615"/>
              <a:gd name="connsiteY103" fmla="*/ 1571444 h 1587534"/>
              <a:gd name="connsiteX104" fmla="*/ 1271994 w 9662615"/>
              <a:gd name="connsiteY104" fmla="*/ 1579471 h 1587534"/>
              <a:gd name="connsiteX105" fmla="*/ 1249226 w 9662615"/>
              <a:gd name="connsiteY105" fmla="*/ 1583140 h 1587534"/>
              <a:gd name="connsiteX106" fmla="*/ 1217719 w 9662615"/>
              <a:gd name="connsiteY106" fmla="*/ 1580863 h 1587534"/>
              <a:gd name="connsiteX107" fmla="*/ 1091432 w 9662615"/>
              <a:gd name="connsiteY107" fmla="*/ 1571003 h 1587534"/>
              <a:gd name="connsiteX108" fmla="*/ 992039 w 9662615"/>
              <a:gd name="connsiteY108" fmla="*/ 1556662 h 1587534"/>
              <a:gd name="connsiteX109" fmla="*/ 868264 w 9662615"/>
              <a:gd name="connsiteY109" fmla="*/ 1566392 h 1587534"/>
              <a:gd name="connsiteX110" fmla="*/ 792765 w 9662615"/>
              <a:gd name="connsiteY110" fmla="*/ 1563102 h 1587534"/>
              <a:gd name="connsiteX111" fmla="*/ 669055 w 9662615"/>
              <a:gd name="connsiteY111" fmla="*/ 1543638 h 1587534"/>
              <a:gd name="connsiteX112" fmla="*/ 506152 w 9662615"/>
              <a:gd name="connsiteY112" fmla="*/ 1549124 h 1587534"/>
              <a:gd name="connsiteX113" fmla="*/ 472797 w 9662615"/>
              <a:gd name="connsiteY113" fmla="*/ 1568904 h 1587534"/>
              <a:gd name="connsiteX114" fmla="*/ 427864 w 9662615"/>
              <a:gd name="connsiteY114" fmla="*/ 1580848 h 1587534"/>
              <a:gd name="connsiteX115" fmla="*/ 408381 w 9662615"/>
              <a:gd name="connsiteY115" fmla="*/ 1552940 h 1587534"/>
              <a:gd name="connsiteX116" fmla="*/ 267163 w 9662615"/>
              <a:gd name="connsiteY116" fmla="*/ 1531913 h 1587534"/>
              <a:gd name="connsiteX117" fmla="*/ 196644 w 9662615"/>
              <a:gd name="connsiteY117" fmla="*/ 1524565 h 1587534"/>
              <a:gd name="connsiteX118" fmla="*/ 86819 w 9662615"/>
              <a:gd name="connsiteY118" fmla="*/ 1519517 h 1587534"/>
              <a:gd name="connsiteX119" fmla="*/ 53369 w 9662615"/>
              <a:gd name="connsiteY119" fmla="*/ 1516853 h 1587534"/>
              <a:gd name="connsiteX120" fmla="*/ 2359 w 9662615"/>
              <a:gd name="connsiteY120" fmla="*/ 1515247 h 1587534"/>
              <a:gd name="connsiteX121" fmla="*/ 0 w 9662615"/>
              <a:gd name="connsiteY121" fmla="*/ 1514932 h 1587534"/>
              <a:gd name="connsiteX122" fmla="*/ 0 w 9662615"/>
              <a:gd name="connsiteY122" fmla="*/ 0 h 1587534"/>
              <a:gd name="connsiteX0" fmla="*/ 0 w 9662615"/>
              <a:gd name="connsiteY0" fmla="*/ 0 h 1587534"/>
              <a:gd name="connsiteX1" fmla="*/ 9662615 w 9662615"/>
              <a:gd name="connsiteY1" fmla="*/ 0 h 1587534"/>
              <a:gd name="connsiteX2" fmla="*/ 9662615 w 9662615"/>
              <a:gd name="connsiteY2" fmla="*/ 1280346 h 1587534"/>
              <a:gd name="connsiteX3" fmla="*/ 9658420 w 9662615"/>
              <a:gd name="connsiteY3" fmla="*/ 1280106 h 1587534"/>
              <a:gd name="connsiteX4" fmla="*/ 9469546 w 9662615"/>
              <a:gd name="connsiteY4" fmla="*/ 1289837 h 1587534"/>
              <a:gd name="connsiteX5" fmla="*/ 9385895 w 9662615"/>
              <a:gd name="connsiteY5" fmla="*/ 1269203 h 1587534"/>
              <a:gd name="connsiteX6" fmla="*/ 9144767 w 9662615"/>
              <a:gd name="connsiteY6" fmla="*/ 1264120 h 1587534"/>
              <a:gd name="connsiteX7" fmla="*/ 8837252 w 9662615"/>
              <a:gd name="connsiteY7" fmla="*/ 1350515 h 1587534"/>
              <a:gd name="connsiteX8" fmla="*/ 8705466 w 9662615"/>
              <a:gd name="connsiteY8" fmla="*/ 1342419 h 1587534"/>
              <a:gd name="connsiteX9" fmla="*/ 8652221 w 9662615"/>
              <a:gd name="connsiteY9" fmla="*/ 1326906 h 1587534"/>
              <a:gd name="connsiteX10" fmla="*/ 8632312 w 9662615"/>
              <a:gd name="connsiteY10" fmla="*/ 1326025 h 1587534"/>
              <a:gd name="connsiteX11" fmla="*/ 8591582 w 9662615"/>
              <a:gd name="connsiteY11" fmla="*/ 1341666 h 1587534"/>
              <a:gd name="connsiteX12" fmla="*/ 8537336 w 9662615"/>
              <a:gd name="connsiteY12" fmla="*/ 1341684 h 1587534"/>
              <a:gd name="connsiteX13" fmla="*/ 8472508 w 9662615"/>
              <a:gd name="connsiteY13" fmla="*/ 1363109 h 1587534"/>
              <a:gd name="connsiteX14" fmla="*/ 8258477 w 9662615"/>
              <a:gd name="connsiteY14" fmla="*/ 1370666 h 1587534"/>
              <a:gd name="connsiteX15" fmla="*/ 8197961 w 9662615"/>
              <a:gd name="connsiteY15" fmla="*/ 1392804 h 1587534"/>
              <a:gd name="connsiteX16" fmla="*/ 8171196 w 9662615"/>
              <a:gd name="connsiteY16" fmla="*/ 1397216 h 1587534"/>
              <a:gd name="connsiteX17" fmla="*/ 8127667 w 9662615"/>
              <a:gd name="connsiteY17" fmla="*/ 1418254 h 1587534"/>
              <a:gd name="connsiteX18" fmla="*/ 7974579 w 9662615"/>
              <a:gd name="connsiteY18" fmla="*/ 1383439 h 1587534"/>
              <a:gd name="connsiteX19" fmla="*/ 7768351 w 9662615"/>
              <a:gd name="connsiteY19" fmla="*/ 1395051 h 1587534"/>
              <a:gd name="connsiteX20" fmla="*/ 7635985 w 9662615"/>
              <a:gd name="connsiteY20" fmla="*/ 1386363 h 1587534"/>
              <a:gd name="connsiteX21" fmla="*/ 7466069 w 9662615"/>
              <a:gd name="connsiteY21" fmla="*/ 1377654 h 1587534"/>
              <a:gd name="connsiteX22" fmla="*/ 7355642 w 9662615"/>
              <a:gd name="connsiteY22" fmla="*/ 1407761 h 1587534"/>
              <a:gd name="connsiteX23" fmla="*/ 7151610 w 9662615"/>
              <a:gd name="connsiteY23" fmla="*/ 1397856 h 1587534"/>
              <a:gd name="connsiteX24" fmla="*/ 7082147 w 9662615"/>
              <a:gd name="connsiteY24" fmla="*/ 1406113 h 1587534"/>
              <a:gd name="connsiteX25" fmla="*/ 7014958 w 9662615"/>
              <a:gd name="connsiteY25" fmla="*/ 1396883 h 1587534"/>
              <a:gd name="connsiteX26" fmla="*/ 6907567 w 9662615"/>
              <a:gd name="connsiteY26" fmla="*/ 1419149 h 1587534"/>
              <a:gd name="connsiteX27" fmla="*/ 6748428 w 9662615"/>
              <a:gd name="connsiteY27" fmla="*/ 1420308 h 1587534"/>
              <a:gd name="connsiteX28" fmla="*/ 6654257 w 9662615"/>
              <a:gd name="connsiteY28" fmla="*/ 1424143 h 1587534"/>
              <a:gd name="connsiteX29" fmla="*/ 6620123 w 9662615"/>
              <a:gd name="connsiteY29" fmla="*/ 1430535 h 1587534"/>
              <a:gd name="connsiteX30" fmla="*/ 6571355 w 9662615"/>
              <a:gd name="connsiteY30" fmla="*/ 1436144 h 1587534"/>
              <a:gd name="connsiteX31" fmla="*/ 6486557 w 9662615"/>
              <a:gd name="connsiteY31" fmla="*/ 1449861 h 1587534"/>
              <a:gd name="connsiteX32" fmla="*/ 6370419 w 9662615"/>
              <a:gd name="connsiteY32" fmla="*/ 1461649 h 1587534"/>
              <a:gd name="connsiteX33" fmla="*/ 6278839 w 9662615"/>
              <a:gd name="connsiteY33" fmla="*/ 1449160 h 1587534"/>
              <a:gd name="connsiteX34" fmla="*/ 6272455 w 9662615"/>
              <a:gd name="connsiteY34" fmla="*/ 1453191 h 1587534"/>
              <a:gd name="connsiteX35" fmla="*/ 6212659 w 9662615"/>
              <a:gd name="connsiteY35" fmla="*/ 1454850 h 1587534"/>
              <a:gd name="connsiteX36" fmla="*/ 6069317 w 9662615"/>
              <a:gd name="connsiteY36" fmla="*/ 1445838 h 1587534"/>
              <a:gd name="connsiteX37" fmla="*/ 5878477 w 9662615"/>
              <a:gd name="connsiteY37" fmla="*/ 1439180 h 1587534"/>
              <a:gd name="connsiteX38" fmla="*/ 5838387 w 9662615"/>
              <a:gd name="connsiteY38" fmla="*/ 1444679 h 1587534"/>
              <a:gd name="connsiteX39" fmla="*/ 5771136 w 9662615"/>
              <a:gd name="connsiteY39" fmla="*/ 1453639 h 1587534"/>
              <a:gd name="connsiteX40" fmla="*/ 5724081 w 9662615"/>
              <a:gd name="connsiteY40" fmla="*/ 1470431 h 1587534"/>
              <a:gd name="connsiteX41" fmla="*/ 5666577 w 9662615"/>
              <a:gd name="connsiteY41" fmla="*/ 1473921 h 1587534"/>
              <a:gd name="connsiteX42" fmla="*/ 5649068 w 9662615"/>
              <a:gd name="connsiteY42" fmla="*/ 1461676 h 1587534"/>
              <a:gd name="connsiteX43" fmla="*/ 5588902 w 9662615"/>
              <a:gd name="connsiteY43" fmla="*/ 1469647 h 1587534"/>
              <a:gd name="connsiteX44" fmla="*/ 5498090 w 9662615"/>
              <a:gd name="connsiteY44" fmla="*/ 1483173 h 1587534"/>
              <a:gd name="connsiteX45" fmla="*/ 5444641 w 9662615"/>
              <a:gd name="connsiteY45" fmla="*/ 1487602 h 1587534"/>
              <a:gd name="connsiteX46" fmla="*/ 5299812 w 9662615"/>
              <a:gd name="connsiteY46" fmla="*/ 1503362 h 1587534"/>
              <a:gd name="connsiteX47" fmla="*/ 5213947 w 9662615"/>
              <a:gd name="connsiteY47" fmla="*/ 1516637 h 1587534"/>
              <a:gd name="connsiteX48" fmla="*/ 5090342 w 9662615"/>
              <a:gd name="connsiteY48" fmla="*/ 1546680 h 1587534"/>
              <a:gd name="connsiteX49" fmla="*/ 5082104 w 9662615"/>
              <a:gd name="connsiteY49" fmla="*/ 1547781 h 1587534"/>
              <a:gd name="connsiteX50" fmla="*/ 5059484 w 9662615"/>
              <a:gd name="connsiteY50" fmla="*/ 1546802 h 1587534"/>
              <a:gd name="connsiteX51" fmla="*/ 5050958 w 9662615"/>
              <a:gd name="connsiteY51" fmla="*/ 1545776 h 1587534"/>
              <a:gd name="connsiteX52" fmla="*/ 5038524 w 9662615"/>
              <a:gd name="connsiteY52" fmla="*/ 1545675 h 1587534"/>
              <a:gd name="connsiteX53" fmla="*/ 5038223 w 9662615"/>
              <a:gd name="connsiteY53" fmla="*/ 1545881 h 1587534"/>
              <a:gd name="connsiteX54" fmla="*/ 5026564 w 9662615"/>
              <a:gd name="connsiteY54" fmla="*/ 1545376 h 1587534"/>
              <a:gd name="connsiteX55" fmla="*/ 4969433 w 9662615"/>
              <a:gd name="connsiteY55" fmla="*/ 1540263 h 1587534"/>
              <a:gd name="connsiteX56" fmla="*/ 4894799 w 9662615"/>
              <a:gd name="connsiteY56" fmla="*/ 1559476 h 1587534"/>
              <a:gd name="connsiteX57" fmla="*/ 4863775 w 9662615"/>
              <a:gd name="connsiteY57" fmla="*/ 1562633 h 1587534"/>
              <a:gd name="connsiteX58" fmla="*/ 4847242 w 9662615"/>
              <a:gd name="connsiteY58" fmla="*/ 1565435 h 1587534"/>
              <a:gd name="connsiteX59" fmla="*/ 4830335 w 9662615"/>
              <a:gd name="connsiteY59" fmla="*/ 1587534 h 1587534"/>
              <a:gd name="connsiteX60" fmla="*/ 4791466 w 9662615"/>
              <a:gd name="connsiteY60" fmla="*/ 1561324 h 1587534"/>
              <a:gd name="connsiteX61" fmla="*/ 4784247 w 9662615"/>
              <a:gd name="connsiteY61" fmla="*/ 1562342 h 1587534"/>
              <a:gd name="connsiteX62" fmla="*/ 4748477 w 9662615"/>
              <a:gd name="connsiteY62" fmla="*/ 1556925 h 1587534"/>
              <a:gd name="connsiteX63" fmla="*/ 4730033 w 9662615"/>
              <a:gd name="connsiteY63" fmla="*/ 1555274 h 1587534"/>
              <a:gd name="connsiteX64" fmla="*/ 4724747 w 9662615"/>
              <a:gd name="connsiteY64" fmla="*/ 1552439 h 1587534"/>
              <a:gd name="connsiteX65" fmla="*/ 4697562 w 9662615"/>
              <a:gd name="connsiteY65" fmla="*/ 1551206 h 1587534"/>
              <a:gd name="connsiteX66" fmla="*/ 4662664 w 9662615"/>
              <a:gd name="connsiteY66" fmla="*/ 1573162 h 1587534"/>
              <a:gd name="connsiteX67" fmla="*/ 4603028 w 9662615"/>
              <a:gd name="connsiteY67" fmla="*/ 1568821 h 1587534"/>
              <a:gd name="connsiteX68" fmla="*/ 4541612 w 9662615"/>
              <a:gd name="connsiteY68" fmla="*/ 1545262 h 1587534"/>
              <a:gd name="connsiteX69" fmla="*/ 4422155 w 9662615"/>
              <a:gd name="connsiteY69" fmla="*/ 1542059 h 1587534"/>
              <a:gd name="connsiteX70" fmla="*/ 4221826 w 9662615"/>
              <a:gd name="connsiteY70" fmla="*/ 1508923 h 1587534"/>
              <a:gd name="connsiteX71" fmla="*/ 4096601 w 9662615"/>
              <a:gd name="connsiteY71" fmla="*/ 1521563 h 1587534"/>
              <a:gd name="connsiteX72" fmla="*/ 3970635 w 9662615"/>
              <a:gd name="connsiteY72" fmla="*/ 1544815 h 1587534"/>
              <a:gd name="connsiteX73" fmla="*/ 3833906 w 9662615"/>
              <a:gd name="connsiteY73" fmla="*/ 1516637 h 1587534"/>
              <a:gd name="connsiteX74" fmla="*/ 3696258 w 9662615"/>
              <a:gd name="connsiteY74" fmla="*/ 1537563 h 1587534"/>
              <a:gd name="connsiteX75" fmla="*/ 3594070 w 9662615"/>
              <a:gd name="connsiteY75" fmla="*/ 1509422 h 1587534"/>
              <a:gd name="connsiteX76" fmla="*/ 3565233 w 9662615"/>
              <a:gd name="connsiteY76" fmla="*/ 1515122 h 1587534"/>
              <a:gd name="connsiteX77" fmla="*/ 3560267 w 9662615"/>
              <a:gd name="connsiteY77" fmla="*/ 1516288 h 1587534"/>
              <a:gd name="connsiteX78" fmla="*/ 3540258 w 9662615"/>
              <a:gd name="connsiteY78" fmla="*/ 1516976 h 1587534"/>
              <a:gd name="connsiteX79" fmla="*/ 3534780 w 9662615"/>
              <a:gd name="connsiteY79" fmla="*/ 1522141 h 1587534"/>
              <a:gd name="connsiteX80" fmla="*/ 3504783 w 9662615"/>
              <a:gd name="connsiteY80" fmla="*/ 1526739 h 1587534"/>
              <a:gd name="connsiteX81" fmla="*/ 3430805 w 9662615"/>
              <a:gd name="connsiteY81" fmla="*/ 1542521 h 1587534"/>
              <a:gd name="connsiteX82" fmla="*/ 3292707 w 9662615"/>
              <a:gd name="connsiteY82" fmla="*/ 1520490 h 1587534"/>
              <a:gd name="connsiteX83" fmla="*/ 3187872 w 9662615"/>
              <a:gd name="connsiteY83" fmla="*/ 1519991 h 1587534"/>
              <a:gd name="connsiteX84" fmla="*/ 3148026 w 9662615"/>
              <a:gd name="connsiteY84" fmla="*/ 1524777 h 1587534"/>
              <a:gd name="connsiteX85" fmla="*/ 3092394 w 9662615"/>
              <a:gd name="connsiteY85" fmla="*/ 1528115 h 1587534"/>
              <a:gd name="connsiteX86" fmla="*/ 2994200 w 9662615"/>
              <a:gd name="connsiteY86" fmla="*/ 1537857 h 1587534"/>
              <a:gd name="connsiteX87" fmla="*/ 2862301 w 9662615"/>
              <a:gd name="connsiteY87" fmla="*/ 1544250 h 1587534"/>
              <a:gd name="connsiteX88" fmla="*/ 2766335 w 9662615"/>
              <a:gd name="connsiteY88" fmla="*/ 1527662 h 1587534"/>
              <a:gd name="connsiteX89" fmla="*/ 2757836 w 9662615"/>
              <a:gd name="connsiteY89" fmla="*/ 1531371 h 1587534"/>
              <a:gd name="connsiteX90" fmla="*/ 2691555 w 9662615"/>
              <a:gd name="connsiteY90" fmla="*/ 1530283 h 1587534"/>
              <a:gd name="connsiteX91" fmla="*/ 2491676 w 9662615"/>
              <a:gd name="connsiteY91" fmla="*/ 1500859 h 1587534"/>
              <a:gd name="connsiteX92" fmla="*/ 2378036 w 9662615"/>
              <a:gd name="connsiteY92" fmla="*/ 1520645 h 1587534"/>
              <a:gd name="connsiteX93" fmla="*/ 2284269 w 9662615"/>
              <a:gd name="connsiteY93" fmla="*/ 1503068 h 1587534"/>
              <a:gd name="connsiteX94" fmla="*/ 2207104 w 9662615"/>
              <a:gd name="connsiteY94" fmla="*/ 1508888 h 1587534"/>
              <a:gd name="connsiteX95" fmla="*/ 2149226 w 9662615"/>
              <a:gd name="connsiteY95" fmla="*/ 1523409 h 1587534"/>
              <a:gd name="connsiteX96" fmla="*/ 2084783 w 9662615"/>
              <a:gd name="connsiteY96" fmla="*/ 1524245 h 1587534"/>
              <a:gd name="connsiteX97" fmla="*/ 2070075 w 9662615"/>
              <a:gd name="connsiteY97" fmla="*/ 1511285 h 1587534"/>
              <a:gd name="connsiteX98" fmla="*/ 2001057 w 9662615"/>
              <a:gd name="connsiteY98" fmla="*/ 1516449 h 1587534"/>
              <a:gd name="connsiteX99" fmla="*/ 1896330 w 9662615"/>
              <a:gd name="connsiteY99" fmla="*/ 1525725 h 1587534"/>
              <a:gd name="connsiteX100" fmla="*/ 1835994 w 9662615"/>
              <a:gd name="connsiteY100" fmla="*/ 1527678 h 1587534"/>
              <a:gd name="connsiteX101" fmla="*/ 1671119 w 9662615"/>
              <a:gd name="connsiteY101" fmla="*/ 1536701 h 1587534"/>
              <a:gd name="connsiteX102" fmla="*/ 1601337 w 9662615"/>
              <a:gd name="connsiteY102" fmla="*/ 1548552 h 1587534"/>
              <a:gd name="connsiteX103" fmla="*/ 1407755 w 9662615"/>
              <a:gd name="connsiteY103" fmla="*/ 1571444 h 1587534"/>
              <a:gd name="connsiteX104" fmla="*/ 1271994 w 9662615"/>
              <a:gd name="connsiteY104" fmla="*/ 1579471 h 1587534"/>
              <a:gd name="connsiteX105" fmla="*/ 1249226 w 9662615"/>
              <a:gd name="connsiteY105" fmla="*/ 1583140 h 1587534"/>
              <a:gd name="connsiteX106" fmla="*/ 1217719 w 9662615"/>
              <a:gd name="connsiteY106" fmla="*/ 1580863 h 1587534"/>
              <a:gd name="connsiteX107" fmla="*/ 1091432 w 9662615"/>
              <a:gd name="connsiteY107" fmla="*/ 1571003 h 1587534"/>
              <a:gd name="connsiteX108" fmla="*/ 992039 w 9662615"/>
              <a:gd name="connsiteY108" fmla="*/ 1556662 h 1587534"/>
              <a:gd name="connsiteX109" fmla="*/ 868264 w 9662615"/>
              <a:gd name="connsiteY109" fmla="*/ 1566392 h 1587534"/>
              <a:gd name="connsiteX110" fmla="*/ 792765 w 9662615"/>
              <a:gd name="connsiteY110" fmla="*/ 1563102 h 1587534"/>
              <a:gd name="connsiteX111" fmla="*/ 669055 w 9662615"/>
              <a:gd name="connsiteY111" fmla="*/ 1543638 h 1587534"/>
              <a:gd name="connsiteX112" fmla="*/ 506152 w 9662615"/>
              <a:gd name="connsiteY112" fmla="*/ 1549124 h 1587534"/>
              <a:gd name="connsiteX113" fmla="*/ 472797 w 9662615"/>
              <a:gd name="connsiteY113" fmla="*/ 1568904 h 1587534"/>
              <a:gd name="connsiteX114" fmla="*/ 427864 w 9662615"/>
              <a:gd name="connsiteY114" fmla="*/ 1580848 h 1587534"/>
              <a:gd name="connsiteX115" fmla="*/ 408381 w 9662615"/>
              <a:gd name="connsiteY115" fmla="*/ 1552940 h 1587534"/>
              <a:gd name="connsiteX116" fmla="*/ 267163 w 9662615"/>
              <a:gd name="connsiteY116" fmla="*/ 1531913 h 1587534"/>
              <a:gd name="connsiteX117" fmla="*/ 196644 w 9662615"/>
              <a:gd name="connsiteY117" fmla="*/ 1524565 h 1587534"/>
              <a:gd name="connsiteX118" fmla="*/ 86819 w 9662615"/>
              <a:gd name="connsiteY118" fmla="*/ 1519517 h 1587534"/>
              <a:gd name="connsiteX119" fmla="*/ 53369 w 9662615"/>
              <a:gd name="connsiteY119" fmla="*/ 1516853 h 1587534"/>
              <a:gd name="connsiteX120" fmla="*/ 2359 w 9662615"/>
              <a:gd name="connsiteY120" fmla="*/ 1515247 h 1587534"/>
              <a:gd name="connsiteX121" fmla="*/ 0 w 9662615"/>
              <a:gd name="connsiteY121" fmla="*/ 1514932 h 1587534"/>
              <a:gd name="connsiteX122" fmla="*/ 0 w 9662615"/>
              <a:gd name="connsiteY122" fmla="*/ 0 h 1587534"/>
              <a:gd name="connsiteX0" fmla="*/ 0 w 9662615"/>
              <a:gd name="connsiteY0" fmla="*/ 0 h 1587534"/>
              <a:gd name="connsiteX1" fmla="*/ 9662615 w 9662615"/>
              <a:gd name="connsiteY1" fmla="*/ 0 h 1587534"/>
              <a:gd name="connsiteX2" fmla="*/ 9662615 w 9662615"/>
              <a:gd name="connsiteY2" fmla="*/ 1280346 h 1587534"/>
              <a:gd name="connsiteX3" fmla="*/ 9658420 w 9662615"/>
              <a:gd name="connsiteY3" fmla="*/ 1280106 h 1587534"/>
              <a:gd name="connsiteX4" fmla="*/ 9469546 w 9662615"/>
              <a:gd name="connsiteY4" fmla="*/ 1289837 h 1587534"/>
              <a:gd name="connsiteX5" fmla="*/ 9385895 w 9662615"/>
              <a:gd name="connsiteY5" fmla="*/ 1269203 h 1587534"/>
              <a:gd name="connsiteX6" fmla="*/ 9144767 w 9662615"/>
              <a:gd name="connsiteY6" fmla="*/ 1264120 h 1587534"/>
              <a:gd name="connsiteX7" fmla="*/ 8837252 w 9662615"/>
              <a:gd name="connsiteY7" fmla="*/ 1350515 h 1587534"/>
              <a:gd name="connsiteX8" fmla="*/ 8705466 w 9662615"/>
              <a:gd name="connsiteY8" fmla="*/ 1342419 h 1587534"/>
              <a:gd name="connsiteX9" fmla="*/ 8652221 w 9662615"/>
              <a:gd name="connsiteY9" fmla="*/ 1326906 h 1587534"/>
              <a:gd name="connsiteX10" fmla="*/ 8632312 w 9662615"/>
              <a:gd name="connsiteY10" fmla="*/ 1326025 h 1587534"/>
              <a:gd name="connsiteX11" fmla="*/ 8591582 w 9662615"/>
              <a:gd name="connsiteY11" fmla="*/ 1341666 h 1587534"/>
              <a:gd name="connsiteX12" fmla="*/ 8537336 w 9662615"/>
              <a:gd name="connsiteY12" fmla="*/ 1341684 h 1587534"/>
              <a:gd name="connsiteX13" fmla="*/ 8472508 w 9662615"/>
              <a:gd name="connsiteY13" fmla="*/ 1363109 h 1587534"/>
              <a:gd name="connsiteX14" fmla="*/ 8258477 w 9662615"/>
              <a:gd name="connsiteY14" fmla="*/ 1370666 h 1587534"/>
              <a:gd name="connsiteX15" fmla="*/ 8197961 w 9662615"/>
              <a:gd name="connsiteY15" fmla="*/ 1392804 h 1587534"/>
              <a:gd name="connsiteX16" fmla="*/ 8171196 w 9662615"/>
              <a:gd name="connsiteY16" fmla="*/ 1397216 h 1587534"/>
              <a:gd name="connsiteX17" fmla="*/ 8127667 w 9662615"/>
              <a:gd name="connsiteY17" fmla="*/ 1418254 h 1587534"/>
              <a:gd name="connsiteX18" fmla="*/ 7974579 w 9662615"/>
              <a:gd name="connsiteY18" fmla="*/ 1383439 h 1587534"/>
              <a:gd name="connsiteX19" fmla="*/ 7768351 w 9662615"/>
              <a:gd name="connsiteY19" fmla="*/ 1395051 h 1587534"/>
              <a:gd name="connsiteX20" fmla="*/ 7635985 w 9662615"/>
              <a:gd name="connsiteY20" fmla="*/ 1386363 h 1587534"/>
              <a:gd name="connsiteX21" fmla="*/ 7466069 w 9662615"/>
              <a:gd name="connsiteY21" fmla="*/ 1377654 h 1587534"/>
              <a:gd name="connsiteX22" fmla="*/ 7355642 w 9662615"/>
              <a:gd name="connsiteY22" fmla="*/ 1407761 h 1587534"/>
              <a:gd name="connsiteX23" fmla="*/ 7151610 w 9662615"/>
              <a:gd name="connsiteY23" fmla="*/ 1397856 h 1587534"/>
              <a:gd name="connsiteX24" fmla="*/ 7082147 w 9662615"/>
              <a:gd name="connsiteY24" fmla="*/ 1406113 h 1587534"/>
              <a:gd name="connsiteX25" fmla="*/ 7014958 w 9662615"/>
              <a:gd name="connsiteY25" fmla="*/ 1396883 h 1587534"/>
              <a:gd name="connsiteX26" fmla="*/ 6907567 w 9662615"/>
              <a:gd name="connsiteY26" fmla="*/ 1419149 h 1587534"/>
              <a:gd name="connsiteX27" fmla="*/ 6748428 w 9662615"/>
              <a:gd name="connsiteY27" fmla="*/ 1420308 h 1587534"/>
              <a:gd name="connsiteX28" fmla="*/ 6654257 w 9662615"/>
              <a:gd name="connsiteY28" fmla="*/ 1424143 h 1587534"/>
              <a:gd name="connsiteX29" fmla="*/ 6620123 w 9662615"/>
              <a:gd name="connsiteY29" fmla="*/ 1430535 h 1587534"/>
              <a:gd name="connsiteX30" fmla="*/ 6571355 w 9662615"/>
              <a:gd name="connsiteY30" fmla="*/ 1436144 h 1587534"/>
              <a:gd name="connsiteX31" fmla="*/ 6486557 w 9662615"/>
              <a:gd name="connsiteY31" fmla="*/ 1449861 h 1587534"/>
              <a:gd name="connsiteX32" fmla="*/ 6370419 w 9662615"/>
              <a:gd name="connsiteY32" fmla="*/ 1461649 h 1587534"/>
              <a:gd name="connsiteX33" fmla="*/ 6278839 w 9662615"/>
              <a:gd name="connsiteY33" fmla="*/ 1449160 h 1587534"/>
              <a:gd name="connsiteX34" fmla="*/ 6272455 w 9662615"/>
              <a:gd name="connsiteY34" fmla="*/ 1453191 h 1587534"/>
              <a:gd name="connsiteX35" fmla="*/ 6212659 w 9662615"/>
              <a:gd name="connsiteY35" fmla="*/ 1454850 h 1587534"/>
              <a:gd name="connsiteX36" fmla="*/ 6069317 w 9662615"/>
              <a:gd name="connsiteY36" fmla="*/ 1445838 h 1587534"/>
              <a:gd name="connsiteX37" fmla="*/ 5878477 w 9662615"/>
              <a:gd name="connsiteY37" fmla="*/ 1439180 h 1587534"/>
              <a:gd name="connsiteX38" fmla="*/ 5838387 w 9662615"/>
              <a:gd name="connsiteY38" fmla="*/ 1444679 h 1587534"/>
              <a:gd name="connsiteX39" fmla="*/ 5771136 w 9662615"/>
              <a:gd name="connsiteY39" fmla="*/ 1453639 h 1587534"/>
              <a:gd name="connsiteX40" fmla="*/ 5724081 w 9662615"/>
              <a:gd name="connsiteY40" fmla="*/ 1470431 h 1587534"/>
              <a:gd name="connsiteX41" fmla="*/ 5666577 w 9662615"/>
              <a:gd name="connsiteY41" fmla="*/ 1473921 h 1587534"/>
              <a:gd name="connsiteX42" fmla="*/ 5649068 w 9662615"/>
              <a:gd name="connsiteY42" fmla="*/ 1461676 h 1587534"/>
              <a:gd name="connsiteX43" fmla="*/ 5588902 w 9662615"/>
              <a:gd name="connsiteY43" fmla="*/ 1469647 h 1587534"/>
              <a:gd name="connsiteX44" fmla="*/ 5498090 w 9662615"/>
              <a:gd name="connsiteY44" fmla="*/ 1483173 h 1587534"/>
              <a:gd name="connsiteX45" fmla="*/ 5444641 w 9662615"/>
              <a:gd name="connsiteY45" fmla="*/ 1487602 h 1587534"/>
              <a:gd name="connsiteX46" fmla="*/ 5299812 w 9662615"/>
              <a:gd name="connsiteY46" fmla="*/ 1503362 h 1587534"/>
              <a:gd name="connsiteX47" fmla="*/ 5213947 w 9662615"/>
              <a:gd name="connsiteY47" fmla="*/ 1516637 h 1587534"/>
              <a:gd name="connsiteX48" fmla="*/ 5090342 w 9662615"/>
              <a:gd name="connsiteY48" fmla="*/ 1546680 h 1587534"/>
              <a:gd name="connsiteX49" fmla="*/ 5082104 w 9662615"/>
              <a:gd name="connsiteY49" fmla="*/ 1547781 h 1587534"/>
              <a:gd name="connsiteX50" fmla="*/ 5059484 w 9662615"/>
              <a:gd name="connsiteY50" fmla="*/ 1546802 h 1587534"/>
              <a:gd name="connsiteX51" fmla="*/ 5050958 w 9662615"/>
              <a:gd name="connsiteY51" fmla="*/ 1545776 h 1587534"/>
              <a:gd name="connsiteX52" fmla="*/ 5038524 w 9662615"/>
              <a:gd name="connsiteY52" fmla="*/ 1545675 h 1587534"/>
              <a:gd name="connsiteX53" fmla="*/ 5038223 w 9662615"/>
              <a:gd name="connsiteY53" fmla="*/ 1545881 h 1587534"/>
              <a:gd name="connsiteX54" fmla="*/ 5026564 w 9662615"/>
              <a:gd name="connsiteY54" fmla="*/ 1545376 h 1587534"/>
              <a:gd name="connsiteX55" fmla="*/ 4969433 w 9662615"/>
              <a:gd name="connsiteY55" fmla="*/ 1540263 h 1587534"/>
              <a:gd name="connsiteX56" fmla="*/ 4921303 w 9662615"/>
              <a:gd name="connsiteY56" fmla="*/ 1575379 h 1587534"/>
              <a:gd name="connsiteX57" fmla="*/ 4863775 w 9662615"/>
              <a:gd name="connsiteY57" fmla="*/ 1562633 h 1587534"/>
              <a:gd name="connsiteX58" fmla="*/ 4847242 w 9662615"/>
              <a:gd name="connsiteY58" fmla="*/ 1565435 h 1587534"/>
              <a:gd name="connsiteX59" fmla="*/ 4830335 w 9662615"/>
              <a:gd name="connsiteY59" fmla="*/ 1587534 h 1587534"/>
              <a:gd name="connsiteX60" fmla="*/ 4791466 w 9662615"/>
              <a:gd name="connsiteY60" fmla="*/ 1561324 h 1587534"/>
              <a:gd name="connsiteX61" fmla="*/ 4784247 w 9662615"/>
              <a:gd name="connsiteY61" fmla="*/ 1562342 h 1587534"/>
              <a:gd name="connsiteX62" fmla="*/ 4748477 w 9662615"/>
              <a:gd name="connsiteY62" fmla="*/ 1556925 h 1587534"/>
              <a:gd name="connsiteX63" fmla="*/ 4730033 w 9662615"/>
              <a:gd name="connsiteY63" fmla="*/ 1555274 h 1587534"/>
              <a:gd name="connsiteX64" fmla="*/ 4724747 w 9662615"/>
              <a:gd name="connsiteY64" fmla="*/ 1552439 h 1587534"/>
              <a:gd name="connsiteX65" fmla="*/ 4697562 w 9662615"/>
              <a:gd name="connsiteY65" fmla="*/ 1551206 h 1587534"/>
              <a:gd name="connsiteX66" fmla="*/ 4662664 w 9662615"/>
              <a:gd name="connsiteY66" fmla="*/ 1573162 h 1587534"/>
              <a:gd name="connsiteX67" fmla="*/ 4603028 w 9662615"/>
              <a:gd name="connsiteY67" fmla="*/ 1568821 h 1587534"/>
              <a:gd name="connsiteX68" fmla="*/ 4541612 w 9662615"/>
              <a:gd name="connsiteY68" fmla="*/ 1545262 h 1587534"/>
              <a:gd name="connsiteX69" fmla="*/ 4422155 w 9662615"/>
              <a:gd name="connsiteY69" fmla="*/ 1542059 h 1587534"/>
              <a:gd name="connsiteX70" fmla="*/ 4221826 w 9662615"/>
              <a:gd name="connsiteY70" fmla="*/ 1508923 h 1587534"/>
              <a:gd name="connsiteX71" fmla="*/ 4096601 w 9662615"/>
              <a:gd name="connsiteY71" fmla="*/ 1521563 h 1587534"/>
              <a:gd name="connsiteX72" fmla="*/ 3970635 w 9662615"/>
              <a:gd name="connsiteY72" fmla="*/ 1544815 h 1587534"/>
              <a:gd name="connsiteX73" fmla="*/ 3833906 w 9662615"/>
              <a:gd name="connsiteY73" fmla="*/ 1516637 h 1587534"/>
              <a:gd name="connsiteX74" fmla="*/ 3696258 w 9662615"/>
              <a:gd name="connsiteY74" fmla="*/ 1537563 h 1587534"/>
              <a:gd name="connsiteX75" fmla="*/ 3594070 w 9662615"/>
              <a:gd name="connsiteY75" fmla="*/ 1509422 h 1587534"/>
              <a:gd name="connsiteX76" fmla="*/ 3565233 w 9662615"/>
              <a:gd name="connsiteY76" fmla="*/ 1515122 h 1587534"/>
              <a:gd name="connsiteX77" fmla="*/ 3560267 w 9662615"/>
              <a:gd name="connsiteY77" fmla="*/ 1516288 h 1587534"/>
              <a:gd name="connsiteX78" fmla="*/ 3540258 w 9662615"/>
              <a:gd name="connsiteY78" fmla="*/ 1516976 h 1587534"/>
              <a:gd name="connsiteX79" fmla="*/ 3534780 w 9662615"/>
              <a:gd name="connsiteY79" fmla="*/ 1522141 h 1587534"/>
              <a:gd name="connsiteX80" fmla="*/ 3504783 w 9662615"/>
              <a:gd name="connsiteY80" fmla="*/ 1526739 h 1587534"/>
              <a:gd name="connsiteX81" fmla="*/ 3430805 w 9662615"/>
              <a:gd name="connsiteY81" fmla="*/ 1542521 h 1587534"/>
              <a:gd name="connsiteX82" fmla="*/ 3292707 w 9662615"/>
              <a:gd name="connsiteY82" fmla="*/ 1520490 h 1587534"/>
              <a:gd name="connsiteX83" fmla="*/ 3187872 w 9662615"/>
              <a:gd name="connsiteY83" fmla="*/ 1519991 h 1587534"/>
              <a:gd name="connsiteX84" fmla="*/ 3148026 w 9662615"/>
              <a:gd name="connsiteY84" fmla="*/ 1524777 h 1587534"/>
              <a:gd name="connsiteX85" fmla="*/ 3092394 w 9662615"/>
              <a:gd name="connsiteY85" fmla="*/ 1528115 h 1587534"/>
              <a:gd name="connsiteX86" fmla="*/ 2994200 w 9662615"/>
              <a:gd name="connsiteY86" fmla="*/ 1537857 h 1587534"/>
              <a:gd name="connsiteX87" fmla="*/ 2862301 w 9662615"/>
              <a:gd name="connsiteY87" fmla="*/ 1544250 h 1587534"/>
              <a:gd name="connsiteX88" fmla="*/ 2766335 w 9662615"/>
              <a:gd name="connsiteY88" fmla="*/ 1527662 h 1587534"/>
              <a:gd name="connsiteX89" fmla="*/ 2757836 w 9662615"/>
              <a:gd name="connsiteY89" fmla="*/ 1531371 h 1587534"/>
              <a:gd name="connsiteX90" fmla="*/ 2691555 w 9662615"/>
              <a:gd name="connsiteY90" fmla="*/ 1530283 h 1587534"/>
              <a:gd name="connsiteX91" fmla="*/ 2491676 w 9662615"/>
              <a:gd name="connsiteY91" fmla="*/ 1500859 h 1587534"/>
              <a:gd name="connsiteX92" fmla="*/ 2378036 w 9662615"/>
              <a:gd name="connsiteY92" fmla="*/ 1520645 h 1587534"/>
              <a:gd name="connsiteX93" fmla="*/ 2284269 w 9662615"/>
              <a:gd name="connsiteY93" fmla="*/ 1503068 h 1587534"/>
              <a:gd name="connsiteX94" fmla="*/ 2207104 w 9662615"/>
              <a:gd name="connsiteY94" fmla="*/ 1508888 h 1587534"/>
              <a:gd name="connsiteX95" fmla="*/ 2149226 w 9662615"/>
              <a:gd name="connsiteY95" fmla="*/ 1523409 h 1587534"/>
              <a:gd name="connsiteX96" fmla="*/ 2084783 w 9662615"/>
              <a:gd name="connsiteY96" fmla="*/ 1524245 h 1587534"/>
              <a:gd name="connsiteX97" fmla="*/ 2070075 w 9662615"/>
              <a:gd name="connsiteY97" fmla="*/ 1511285 h 1587534"/>
              <a:gd name="connsiteX98" fmla="*/ 2001057 w 9662615"/>
              <a:gd name="connsiteY98" fmla="*/ 1516449 h 1587534"/>
              <a:gd name="connsiteX99" fmla="*/ 1896330 w 9662615"/>
              <a:gd name="connsiteY99" fmla="*/ 1525725 h 1587534"/>
              <a:gd name="connsiteX100" fmla="*/ 1835994 w 9662615"/>
              <a:gd name="connsiteY100" fmla="*/ 1527678 h 1587534"/>
              <a:gd name="connsiteX101" fmla="*/ 1671119 w 9662615"/>
              <a:gd name="connsiteY101" fmla="*/ 1536701 h 1587534"/>
              <a:gd name="connsiteX102" fmla="*/ 1601337 w 9662615"/>
              <a:gd name="connsiteY102" fmla="*/ 1548552 h 1587534"/>
              <a:gd name="connsiteX103" fmla="*/ 1407755 w 9662615"/>
              <a:gd name="connsiteY103" fmla="*/ 1571444 h 1587534"/>
              <a:gd name="connsiteX104" fmla="*/ 1271994 w 9662615"/>
              <a:gd name="connsiteY104" fmla="*/ 1579471 h 1587534"/>
              <a:gd name="connsiteX105" fmla="*/ 1249226 w 9662615"/>
              <a:gd name="connsiteY105" fmla="*/ 1583140 h 1587534"/>
              <a:gd name="connsiteX106" fmla="*/ 1217719 w 9662615"/>
              <a:gd name="connsiteY106" fmla="*/ 1580863 h 1587534"/>
              <a:gd name="connsiteX107" fmla="*/ 1091432 w 9662615"/>
              <a:gd name="connsiteY107" fmla="*/ 1571003 h 1587534"/>
              <a:gd name="connsiteX108" fmla="*/ 992039 w 9662615"/>
              <a:gd name="connsiteY108" fmla="*/ 1556662 h 1587534"/>
              <a:gd name="connsiteX109" fmla="*/ 868264 w 9662615"/>
              <a:gd name="connsiteY109" fmla="*/ 1566392 h 1587534"/>
              <a:gd name="connsiteX110" fmla="*/ 792765 w 9662615"/>
              <a:gd name="connsiteY110" fmla="*/ 1563102 h 1587534"/>
              <a:gd name="connsiteX111" fmla="*/ 669055 w 9662615"/>
              <a:gd name="connsiteY111" fmla="*/ 1543638 h 1587534"/>
              <a:gd name="connsiteX112" fmla="*/ 506152 w 9662615"/>
              <a:gd name="connsiteY112" fmla="*/ 1549124 h 1587534"/>
              <a:gd name="connsiteX113" fmla="*/ 472797 w 9662615"/>
              <a:gd name="connsiteY113" fmla="*/ 1568904 h 1587534"/>
              <a:gd name="connsiteX114" fmla="*/ 427864 w 9662615"/>
              <a:gd name="connsiteY114" fmla="*/ 1580848 h 1587534"/>
              <a:gd name="connsiteX115" fmla="*/ 408381 w 9662615"/>
              <a:gd name="connsiteY115" fmla="*/ 1552940 h 1587534"/>
              <a:gd name="connsiteX116" fmla="*/ 267163 w 9662615"/>
              <a:gd name="connsiteY116" fmla="*/ 1531913 h 1587534"/>
              <a:gd name="connsiteX117" fmla="*/ 196644 w 9662615"/>
              <a:gd name="connsiteY117" fmla="*/ 1524565 h 1587534"/>
              <a:gd name="connsiteX118" fmla="*/ 86819 w 9662615"/>
              <a:gd name="connsiteY118" fmla="*/ 1519517 h 1587534"/>
              <a:gd name="connsiteX119" fmla="*/ 53369 w 9662615"/>
              <a:gd name="connsiteY119" fmla="*/ 1516853 h 1587534"/>
              <a:gd name="connsiteX120" fmla="*/ 2359 w 9662615"/>
              <a:gd name="connsiteY120" fmla="*/ 1515247 h 1587534"/>
              <a:gd name="connsiteX121" fmla="*/ 0 w 9662615"/>
              <a:gd name="connsiteY121" fmla="*/ 1514932 h 1587534"/>
              <a:gd name="connsiteX122" fmla="*/ 0 w 9662615"/>
              <a:gd name="connsiteY122" fmla="*/ 0 h 1587534"/>
              <a:gd name="connsiteX0" fmla="*/ 0 w 9662615"/>
              <a:gd name="connsiteY0" fmla="*/ 0 h 1598136"/>
              <a:gd name="connsiteX1" fmla="*/ 9662615 w 9662615"/>
              <a:gd name="connsiteY1" fmla="*/ 0 h 1598136"/>
              <a:gd name="connsiteX2" fmla="*/ 9662615 w 9662615"/>
              <a:gd name="connsiteY2" fmla="*/ 1280346 h 1598136"/>
              <a:gd name="connsiteX3" fmla="*/ 9658420 w 9662615"/>
              <a:gd name="connsiteY3" fmla="*/ 1280106 h 1598136"/>
              <a:gd name="connsiteX4" fmla="*/ 9469546 w 9662615"/>
              <a:gd name="connsiteY4" fmla="*/ 1289837 h 1598136"/>
              <a:gd name="connsiteX5" fmla="*/ 9385895 w 9662615"/>
              <a:gd name="connsiteY5" fmla="*/ 1269203 h 1598136"/>
              <a:gd name="connsiteX6" fmla="*/ 9144767 w 9662615"/>
              <a:gd name="connsiteY6" fmla="*/ 1264120 h 1598136"/>
              <a:gd name="connsiteX7" fmla="*/ 8837252 w 9662615"/>
              <a:gd name="connsiteY7" fmla="*/ 1350515 h 1598136"/>
              <a:gd name="connsiteX8" fmla="*/ 8705466 w 9662615"/>
              <a:gd name="connsiteY8" fmla="*/ 1342419 h 1598136"/>
              <a:gd name="connsiteX9" fmla="*/ 8652221 w 9662615"/>
              <a:gd name="connsiteY9" fmla="*/ 1326906 h 1598136"/>
              <a:gd name="connsiteX10" fmla="*/ 8632312 w 9662615"/>
              <a:gd name="connsiteY10" fmla="*/ 1326025 h 1598136"/>
              <a:gd name="connsiteX11" fmla="*/ 8591582 w 9662615"/>
              <a:gd name="connsiteY11" fmla="*/ 1341666 h 1598136"/>
              <a:gd name="connsiteX12" fmla="*/ 8537336 w 9662615"/>
              <a:gd name="connsiteY12" fmla="*/ 1341684 h 1598136"/>
              <a:gd name="connsiteX13" fmla="*/ 8472508 w 9662615"/>
              <a:gd name="connsiteY13" fmla="*/ 1363109 h 1598136"/>
              <a:gd name="connsiteX14" fmla="*/ 8258477 w 9662615"/>
              <a:gd name="connsiteY14" fmla="*/ 1370666 h 1598136"/>
              <a:gd name="connsiteX15" fmla="*/ 8197961 w 9662615"/>
              <a:gd name="connsiteY15" fmla="*/ 1392804 h 1598136"/>
              <a:gd name="connsiteX16" fmla="*/ 8171196 w 9662615"/>
              <a:gd name="connsiteY16" fmla="*/ 1397216 h 1598136"/>
              <a:gd name="connsiteX17" fmla="*/ 8127667 w 9662615"/>
              <a:gd name="connsiteY17" fmla="*/ 1418254 h 1598136"/>
              <a:gd name="connsiteX18" fmla="*/ 7974579 w 9662615"/>
              <a:gd name="connsiteY18" fmla="*/ 1383439 h 1598136"/>
              <a:gd name="connsiteX19" fmla="*/ 7768351 w 9662615"/>
              <a:gd name="connsiteY19" fmla="*/ 1395051 h 1598136"/>
              <a:gd name="connsiteX20" fmla="*/ 7635985 w 9662615"/>
              <a:gd name="connsiteY20" fmla="*/ 1386363 h 1598136"/>
              <a:gd name="connsiteX21" fmla="*/ 7466069 w 9662615"/>
              <a:gd name="connsiteY21" fmla="*/ 1377654 h 1598136"/>
              <a:gd name="connsiteX22" fmla="*/ 7355642 w 9662615"/>
              <a:gd name="connsiteY22" fmla="*/ 1407761 h 1598136"/>
              <a:gd name="connsiteX23" fmla="*/ 7151610 w 9662615"/>
              <a:gd name="connsiteY23" fmla="*/ 1397856 h 1598136"/>
              <a:gd name="connsiteX24" fmla="*/ 7082147 w 9662615"/>
              <a:gd name="connsiteY24" fmla="*/ 1406113 h 1598136"/>
              <a:gd name="connsiteX25" fmla="*/ 7014958 w 9662615"/>
              <a:gd name="connsiteY25" fmla="*/ 1396883 h 1598136"/>
              <a:gd name="connsiteX26" fmla="*/ 6907567 w 9662615"/>
              <a:gd name="connsiteY26" fmla="*/ 1419149 h 1598136"/>
              <a:gd name="connsiteX27" fmla="*/ 6748428 w 9662615"/>
              <a:gd name="connsiteY27" fmla="*/ 1420308 h 1598136"/>
              <a:gd name="connsiteX28" fmla="*/ 6654257 w 9662615"/>
              <a:gd name="connsiteY28" fmla="*/ 1424143 h 1598136"/>
              <a:gd name="connsiteX29" fmla="*/ 6620123 w 9662615"/>
              <a:gd name="connsiteY29" fmla="*/ 1430535 h 1598136"/>
              <a:gd name="connsiteX30" fmla="*/ 6571355 w 9662615"/>
              <a:gd name="connsiteY30" fmla="*/ 1436144 h 1598136"/>
              <a:gd name="connsiteX31" fmla="*/ 6486557 w 9662615"/>
              <a:gd name="connsiteY31" fmla="*/ 1449861 h 1598136"/>
              <a:gd name="connsiteX32" fmla="*/ 6370419 w 9662615"/>
              <a:gd name="connsiteY32" fmla="*/ 1461649 h 1598136"/>
              <a:gd name="connsiteX33" fmla="*/ 6278839 w 9662615"/>
              <a:gd name="connsiteY33" fmla="*/ 1449160 h 1598136"/>
              <a:gd name="connsiteX34" fmla="*/ 6272455 w 9662615"/>
              <a:gd name="connsiteY34" fmla="*/ 1453191 h 1598136"/>
              <a:gd name="connsiteX35" fmla="*/ 6212659 w 9662615"/>
              <a:gd name="connsiteY35" fmla="*/ 1454850 h 1598136"/>
              <a:gd name="connsiteX36" fmla="*/ 6069317 w 9662615"/>
              <a:gd name="connsiteY36" fmla="*/ 1445838 h 1598136"/>
              <a:gd name="connsiteX37" fmla="*/ 5878477 w 9662615"/>
              <a:gd name="connsiteY37" fmla="*/ 1439180 h 1598136"/>
              <a:gd name="connsiteX38" fmla="*/ 5838387 w 9662615"/>
              <a:gd name="connsiteY38" fmla="*/ 1444679 h 1598136"/>
              <a:gd name="connsiteX39" fmla="*/ 5771136 w 9662615"/>
              <a:gd name="connsiteY39" fmla="*/ 1453639 h 1598136"/>
              <a:gd name="connsiteX40" fmla="*/ 5724081 w 9662615"/>
              <a:gd name="connsiteY40" fmla="*/ 1470431 h 1598136"/>
              <a:gd name="connsiteX41" fmla="*/ 5666577 w 9662615"/>
              <a:gd name="connsiteY41" fmla="*/ 1473921 h 1598136"/>
              <a:gd name="connsiteX42" fmla="*/ 5649068 w 9662615"/>
              <a:gd name="connsiteY42" fmla="*/ 1461676 h 1598136"/>
              <a:gd name="connsiteX43" fmla="*/ 5588902 w 9662615"/>
              <a:gd name="connsiteY43" fmla="*/ 1469647 h 1598136"/>
              <a:gd name="connsiteX44" fmla="*/ 5498090 w 9662615"/>
              <a:gd name="connsiteY44" fmla="*/ 1483173 h 1598136"/>
              <a:gd name="connsiteX45" fmla="*/ 5444641 w 9662615"/>
              <a:gd name="connsiteY45" fmla="*/ 1487602 h 1598136"/>
              <a:gd name="connsiteX46" fmla="*/ 5299812 w 9662615"/>
              <a:gd name="connsiteY46" fmla="*/ 1503362 h 1598136"/>
              <a:gd name="connsiteX47" fmla="*/ 5213947 w 9662615"/>
              <a:gd name="connsiteY47" fmla="*/ 1516637 h 1598136"/>
              <a:gd name="connsiteX48" fmla="*/ 5090342 w 9662615"/>
              <a:gd name="connsiteY48" fmla="*/ 1546680 h 1598136"/>
              <a:gd name="connsiteX49" fmla="*/ 5082104 w 9662615"/>
              <a:gd name="connsiteY49" fmla="*/ 1547781 h 1598136"/>
              <a:gd name="connsiteX50" fmla="*/ 5059484 w 9662615"/>
              <a:gd name="connsiteY50" fmla="*/ 1546802 h 1598136"/>
              <a:gd name="connsiteX51" fmla="*/ 5050958 w 9662615"/>
              <a:gd name="connsiteY51" fmla="*/ 1545776 h 1598136"/>
              <a:gd name="connsiteX52" fmla="*/ 5038524 w 9662615"/>
              <a:gd name="connsiteY52" fmla="*/ 1545675 h 1598136"/>
              <a:gd name="connsiteX53" fmla="*/ 5038223 w 9662615"/>
              <a:gd name="connsiteY53" fmla="*/ 1545881 h 1598136"/>
              <a:gd name="connsiteX54" fmla="*/ 5026564 w 9662615"/>
              <a:gd name="connsiteY54" fmla="*/ 1545376 h 1598136"/>
              <a:gd name="connsiteX55" fmla="*/ 4969433 w 9662615"/>
              <a:gd name="connsiteY55" fmla="*/ 1540263 h 1598136"/>
              <a:gd name="connsiteX56" fmla="*/ 4921303 w 9662615"/>
              <a:gd name="connsiteY56" fmla="*/ 1575379 h 1598136"/>
              <a:gd name="connsiteX57" fmla="*/ 4863775 w 9662615"/>
              <a:gd name="connsiteY57" fmla="*/ 1562633 h 1598136"/>
              <a:gd name="connsiteX58" fmla="*/ 4847242 w 9662615"/>
              <a:gd name="connsiteY58" fmla="*/ 1565435 h 1598136"/>
              <a:gd name="connsiteX59" fmla="*/ 4856839 w 9662615"/>
              <a:gd name="connsiteY59" fmla="*/ 1598136 h 1598136"/>
              <a:gd name="connsiteX60" fmla="*/ 4791466 w 9662615"/>
              <a:gd name="connsiteY60" fmla="*/ 1561324 h 1598136"/>
              <a:gd name="connsiteX61" fmla="*/ 4784247 w 9662615"/>
              <a:gd name="connsiteY61" fmla="*/ 1562342 h 1598136"/>
              <a:gd name="connsiteX62" fmla="*/ 4748477 w 9662615"/>
              <a:gd name="connsiteY62" fmla="*/ 1556925 h 1598136"/>
              <a:gd name="connsiteX63" fmla="*/ 4730033 w 9662615"/>
              <a:gd name="connsiteY63" fmla="*/ 1555274 h 1598136"/>
              <a:gd name="connsiteX64" fmla="*/ 4724747 w 9662615"/>
              <a:gd name="connsiteY64" fmla="*/ 1552439 h 1598136"/>
              <a:gd name="connsiteX65" fmla="*/ 4697562 w 9662615"/>
              <a:gd name="connsiteY65" fmla="*/ 1551206 h 1598136"/>
              <a:gd name="connsiteX66" fmla="*/ 4662664 w 9662615"/>
              <a:gd name="connsiteY66" fmla="*/ 1573162 h 1598136"/>
              <a:gd name="connsiteX67" fmla="*/ 4603028 w 9662615"/>
              <a:gd name="connsiteY67" fmla="*/ 1568821 h 1598136"/>
              <a:gd name="connsiteX68" fmla="*/ 4541612 w 9662615"/>
              <a:gd name="connsiteY68" fmla="*/ 1545262 h 1598136"/>
              <a:gd name="connsiteX69" fmla="*/ 4422155 w 9662615"/>
              <a:gd name="connsiteY69" fmla="*/ 1542059 h 1598136"/>
              <a:gd name="connsiteX70" fmla="*/ 4221826 w 9662615"/>
              <a:gd name="connsiteY70" fmla="*/ 1508923 h 1598136"/>
              <a:gd name="connsiteX71" fmla="*/ 4096601 w 9662615"/>
              <a:gd name="connsiteY71" fmla="*/ 1521563 h 1598136"/>
              <a:gd name="connsiteX72" fmla="*/ 3970635 w 9662615"/>
              <a:gd name="connsiteY72" fmla="*/ 1544815 h 1598136"/>
              <a:gd name="connsiteX73" fmla="*/ 3833906 w 9662615"/>
              <a:gd name="connsiteY73" fmla="*/ 1516637 h 1598136"/>
              <a:gd name="connsiteX74" fmla="*/ 3696258 w 9662615"/>
              <a:gd name="connsiteY74" fmla="*/ 1537563 h 1598136"/>
              <a:gd name="connsiteX75" fmla="*/ 3594070 w 9662615"/>
              <a:gd name="connsiteY75" fmla="*/ 1509422 h 1598136"/>
              <a:gd name="connsiteX76" fmla="*/ 3565233 w 9662615"/>
              <a:gd name="connsiteY76" fmla="*/ 1515122 h 1598136"/>
              <a:gd name="connsiteX77" fmla="*/ 3560267 w 9662615"/>
              <a:gd name="connsiteY77" fmla="*/ 1516288 h 1598136"/>
              <a:gd name="connsiteX78" fmla="*/ 3540258 w 9662615"/>
              <a:gd name="connsiteY78" fmla="*/ 1516976 h 1598136"/>
              <a:gd name="connsiteX79" fmla="*/ 3534780 w 9662615"/>
              <a:gd name="connsiteY79" fmla="*/ 1522141 h 1598136"/>
              <a:gd name="connsiteX80" fmla="*/ 3504783 w 9662615"/>
              <a:gd name="connsiteY80" fmla="*/ 1526739 h 1598136"/>
              <a:gd name="connsiteX81" fmla="*/ 3430805 w 9662615"/>
              <a:gd name="connsiteY81" fmla="*/ 1542521 h 1598136"/>
              <a:gd name="connsiteX82" fmla="*/ 3292707 w 9662615"/>
              <a:gd name="connsiteY82" fmla="*/ 1520490 h 1598136"/>
              <a:gd name="connsiteX83" fmla="*/ 3187872 w 9662615"/>
              <a:gd name="connsiteY83" fmla="*/ 1519991 h 1598136"/>
              <a:gd name="connsiteX84" fmla="*/ 3148026 w 9662615"/>
              <a:gd name="connsiteY84" fmla="*/ 1524777 h 1598136"/>
              <a:gd name="connsiteX85" fmla="*/ 3092394 w 9662615"/>
              <a:gd name="connsiteY85" fmla="*/ 1528115 h 1598136"/>
              <a:gd name="connsiteX86" fmla="*/ 2994200 w 9662615"/>
              <a:gd name="connsiteY86" fmla="*/ 1537857 h 1598136"/>
              <a:gd name="connsiteX87" fmla="*/ 2862301 w 9662615"/>
              <a:gd name="connsiteY87" fmla="*/ 1544250 h 1598136"/>
              <a:gd name="connsiteX88" fmla="*/ 2766335 w 9662615"/>
              <a:gd name="connsiteY88" fmla="*/ 1527662 h 1598136"/>
              <a:gd name="connsiteX89" fmla="*/ 2757836 w 9662615"/>
              <a:gd name="connsiteY89" fmla="*/ 1531371 h 1598136"/>
              <a:gd name="connsiteX90" fmla="*/ 2691555 w 9662615"/>
              <a:gd name="connsiteY90" fmla="*/ 1530283 h 1598136"/>
              <a:gd name="connsiteX91" fmla="*/ 2491676 w 9662615"/>
              <a:gd name="connsiteY91" fmla="*/ 1500859 h 1598136"/>
              <a:gd name="connsiteX92" fmla="*/ 2378036 w 9662615"/>
              <a:gd name="connsiteY92" fmla="*/ 1520645 h 1598136"/>
              <a:gd name="connsiteX93" fmla="*/ 2284269 w 9662615"/>
              <a:gd name="connsiteY93" fmla="*/ 1503068 h 1598136"/>
              <a:gd name="connsiteX94" fmla="*/ 2207104 w 9662615"/>
              <a:gd name="connsiteY94" fmla="*/ 1508888 h 1598136"/>
              <a:gd name="connsiteX95" fmla="*/ 2149226 w 9662615"/>
              <a:gd name="connsiteY95" fmla="*/ 1523409 h 1598136"/>
              <a:gd name="connsiteX96" fmla="*/ 2084783 w 9662615"/>
              <a:gd name="connsiteY96" fmla="*/ 1524245 h 1598136"/>
              <a:gd name="connsiteX97" fmla="*/ 2070075 w 9662615"/>
              <a:gd name="connsiteY97" fmla="*/ 1511285 h 1598136"/>
              <a:gd name="connsiteX98" fmla="*/ 2001057 w 9662615"/>
              <a:gd name="connsiteY98" fmla="*/ 1516449 h 1598136"/>
              <a:gd name="connsiteX99" fmla="*/ 1896330 w 9662615"/>
              <a:gd name="connsiteY99" fmla="*/ 1525725 h 1598136"/>
              <a:gd name="connsiteX100" fmla="*/ 1835994 w 9662615"/>
              <a:gd name="connsiteY100" fmla="*/ 1527678 h 1598136"/>
              <a:gd name="connsiteX101" fmla="*/ 1671119 w 9662615"/>
              <a:gd name="connsiteY101" fmla="*/ 1536701 h 1598136"/>
              <a:gd name="connsiteX102" fmla="*/ 1601337 w 9662615"/>
              <a:gd name="connsiteY102" fmla="*/ 1548552 h 1598136"/>
              <a:gd name="connsiteX103" fmla="*/ 1407755 w 9662615"/>
              <a:gd name="connsiteY103" fmla="*/ 1571444 h 1598136"/>
              <a:gd name="connsiteX104" fmla="*/ 1271994 w 9662615"/>
              <a:gd name="connsiteY104" fmla="*/ 1579471 h 1598136"/>
              <a:gd name="connsiteX105" fmla="*/ 1249226 w 9662615"/>
              <a:gd name="connsiteY105" fmla="*/ 1583140 h 1598136"/>
              <a:gd name="connsiteX106" fmla="*/ 1217719 w 9662615"/>
              <a:gd name="connsiteY106" fmla="*/ 1580863 h 1598136"/>
              <a:gd name="connsiteX107" fmla="*/ 1091432 w 9662615"/>
              <a:gd name="connsiteY107" fmla="*/ 1571003 h 1598136"/>
              <a:gd name="connsiteX108" fmla="*/ 992039 w 9662615"/>
              <a:gd name="connsiteY108" fmla="*/ 1556662 h 1598136"/>
              <a:gd name="connsiteX109" fmla="*/ 868264 w 9662615"/>
              <a:gd name="connsiteY109" fmla="*/ 1566392 h 1598136"/>
              <a:gd name="connsiteX110" fmla="*/ 792765 w 9662615"/>
              <a:gd name="connsiteY110" fmla="*/ 1563102 h 1598136"/>
              <a:gd name="connsiteX111" fmla="*/ 669055 w 9662615"/>
              <a:gd name="connsiteY111" fmla="*/ 1543638 h 1598136"/>
              <a:gd name="connsiteX112" fmla="*/ 506152 w 9662615"/>
              <a:gd name="connsiteY112" fmla="*/ 1549124 h 1598136"/>
              <a:gd name="connsiteX113" fmla="*/ 472797 w 9662615"/>
              <a:gd name="connsiteY113" fmla="*/ 1568904 h 1598136"/>
              <a:gd name="connsiteX114" fmla="*/ 427864 w 9662615"/>
              <a:gd name="connsiteY114" fmla="*/ 1580848 h 1598136"/>
              <a:gd name="connsiteX115" fmla="*/ 408381 w 9662615"/>
              <a:gd name="connsiteY115" fmla="*/ 1552940 h 1598136"/>
              <a:gd name="connsiteX116" fmla="*/ 267163 w 9662615"/>
              <a:gd name="connsiteY116" fmla="*/ 1531913 h 1598136"/>
              <a:gd name="connsiteX117" fmla="*/ 196644 w 9662615"/>
              <a:gd name="connsiteY117" fmla="*/ 1524565 h 1598136"/>
              <a:gd name="connsiteX118" fmla="*/ 86819 w 9662615"/>
              <a:gd name="connsiteY118" fmla="*/ 1519517 h 1598136"/>
              <a:gd name="connsiteX119" fmla="*/ 53369 w 9662615"/>
              <a:gd name="connsiteY119" fmla="*/ 1516853 h 1598136"/>
              <a:gd name="connsiteX120" fmla="*/ 2359 w 9662615"/>
              <a:gd name="connsiteY120" fmla="*/ 1515247 h 1598136"/>
              <a:gd name="connsiteX121" fmla="*/ 0 w 9662615"/>
              <a:gd name="connsiteY121" fmla="*/ 1514932 h 1598136"/>
              <a:gd name="connsiteX122" fmla="*/ 0 w 9662615"/>
              <a:gd name="connsiteY122" fmla="*/ 0 h 1598136"/>
              <a:gd name="connsiteX0" fmla="*/ 0 w 9662615"/>
              <a:gd name="connsiteY0" fmla="*/ 0 h 1598136"/>
              <a:gd name="connsiteX1" fmla="*/ 9662615 w 9662615"/>
              <a:gd name="connsiteY1" fmla="*/ 0 h 1598136"/>
              <a:gd name="connsiteX2" fmla="*/ 9662615 w 9662615"/>
              <a:gd name="connsiteY2" fmla="*/ 1280346 h 1598136"/>
              <a:gd name="connsiteX3" fmla="*/ 9658420 w 9662615"/>
              <a:gd name="connsiteY3" fmla="*/ 1280106 h 1598136"/>
              <a:gd name="connsiteX4" fmla="*/ 9469546 w 9662615"/>
              <a:gd name="connsiteY4" fmla="*/ 1289837 h 1598136"/>
              <a:gd name="connsiteX5" fmla="*/ 9385895 w 9662615"/>
              <a:gd name="connsiteY5" fmla="*/ 1269203 h 1598136"/>
              <a:gd name="connsiteX6" fmla="*/ 9144767 w 9662615"/>
              <a:gd name="connsiteY6" fmla="*/ 1264120 h 1598136"/>
              <a:gd name="connsiteX7" fmla="*/ 8837252 w 9662615"/>
              <a:gd name="connsiteY7" fmla="*/ 1350515 h 1598136"/>
              <a:gd name="connsiteX8" fmla="*/ 8705466 w 9662615"/>
              <a:gd name="connsiteY8" fmla="*/ 1342419 h 1598136"/>
              <a:gd name="connsiteX9" fmla="*/ 8652221 w 9662615"/>
              <a:gd name="connsiteY9" fmla="*/ 1326906 h 1598136"/>
              <a:gd name="connsiteX10" fmla="*/ 8632312 w 9662615"/>
              <a:gd name="connsiteY10" fmla="*/ 1326025 h 1598136"/>
              <a:gd name="connsiteX11" fmla="*/ 8591582 w 9662615"/>
              <a:gd name="connsiteY11" fmla="*/ 1341666 h 1598136"/>
              <a:gd name="connsiteX12" fmla="*/ 8537336 w 9662615"/>
              <a:gd name="connsiteY12" fmla="*/ 1341684 h 1598136"/>
              <a:gd name="connsiteX13" fmla="*/ 8472508 w 9662615"/>
              <a:gd name="connsiteY13" fmla="*/ 1363109 h 1598136"/>
              <a:gd name="connsiteX14" fmla="*/ 8258477 w 9662615"/>
              <a:gd name="connsiteY14" fmla="*/ 1370666 h 1598136"/>
              <a:gd name="connsiteX15" fmla="*/ 8197961 w 9662615"/>
              <a:gd name="connsiteY15" fmla="*/ 1392804 h 1598136"/>
              <a:gd name="connsiteX16" fmla="*/ 8171196 w 9662615"/>
              <a:gd name="connsiteY16" fmla="*/ 1397216 h 1598136"/>
              <a:gd name="connsiteX17" fmla="*/ 8127667 w 9662615"/>
              <a:gd name="connsiteY17" fmla="*/ 1418254 h 1598136"/>
              <a:gd name="connsiteX18" fmla="*/ 7974579 w 9662615"/>
              <a:gd name="connsiteY18" fmla="*/ 1383439 h 1598136"/>
              <a:gd name="connsiteX19" fmla="*/ 7768351 w 9662615"/>
              <a:gd name="connsiteY19" fmla="*/ 1395051 h 1598136"/>
              <a:gd name="connsiteX20" fmla="*/ 7635985 w 9662615"/>
              <a:gd name="connsiteY20" fmla="*/ 1386363 h 1598136"/>
              <a:gd name="connsiteX21" fmla="*/ 7466069 w 9662615"/>
              <a:gd name="connsiteY21" fmla="*/ 1377654 h 1598136"/>
              <a:gd name="connsiteX22" fmla="*/ 7355642 w 9662615"/>
              <a:gd name="connsiteY22" fmla="*/ 1407761 h 1598136"/>
              <a:gd name="connsiteX23" fmla="*/ 7151610 w 9662615"/>
              <a:gd name="connsiteY23" fmla="*/ 1397856 h 1598136"/>
              <a:gd name="connsiteX24" fmla="*/ 7082147 w 9662615"/>
              <a:gd name="connsiteY24" fmla="*/ 1406113 h 1598136"/>
              <a:gd name="connsiteX25" fmla="*/ 7014958 w 9662615"/>
              <a:gd name="connsiteY25" fmla="*/ 1396883 h 1598136"/>
              <a:gd name="connsiteX26" fmla="*/ 6907567 w 9662615"/>
              <a:gd name="connsiteY26" fmla="*/ 1419149 h 1598136"/>
              <a:gd name="connsiteX27" fmla="*/ 6748428 w 9662615"/>
              <a:gd name="connsiteY27" fmla="*/ 1420308 h 1598136"/>
              <a:gd name="connsiteX28" fmla="*/ 6654257 w 9662615"/>
              <a:gd name="connsiteY28" fmla="*/ 1424143 h 1598136"/>
              <a:gd name="connsiteX29" fmla="*/ 6620123 w 9662615"/>
              <a:gd name="connsiteY29" fmla="*/ 1430535 h 1598136"/>
              <a:gd name="connsiteX30" fmla="*/ 6571355 w 9662615"/>
              <a:gd name="connsiteY30" fmla="*/ 1436144 h 1598136"/>
              <a:gd name="connsiteX31" fmla="*/ 6486557 w 9662615"/>
              <a:gd name="connsiteY31" fmla="*/ 1449861 h 1598136"/>
              <a:gd name="connsiteX32" fmla="*/ 6370419 w 9662615"/>
              <a:gd name="connsiteY32" fmla="*/ 1461649 h 1598136"/>
              <a:gd name="connsiteX33" fmla="*/ 6278839 w 9662615"/>
              <a:gd name="connsiteY33" fmla="*/ 1449160 h 1598136"/>
              <a:gd name="connsiteX34" fmla="*/ 6272455 w 9662615"/>
              <a:gd name="connsiteY34" fmla="*/ 1453191 h 1598136"/>
              <a:gd name="connsiteX35" fmla="*/ 6212659 w 9662615"/>
              <a:gd name="connsiteY35" fmla="*/ 1454850 h 1598136"/>
              <a:gd name="connsiteX36" fmla="*/ 6069317 w 9662615"/>
              <a:gd name="connsiteY36" fmla="*/ 1445838 h 1598136"/>
              <a:gd name="connsiteX37" fmla="*/ 5878477 w 9662615"/>
              <a:gd name="connsiteY37" fmla="*/ 1439180 h 1598136"/>
              <a:gd name="connsiteX38" fmla="*/ 5838387 w 9662615"/>
              <a:gd name="connsiteY38" fmla="*/ 1444679 h 1598136"/>
              <a:gd name="connsiteX39" fmla="*/ 5771136 w 9662615"/>
              <a:gd name="connsiteY39" fmla="*/ 1453639 h 1598136"/>
              <a:gd name="connsiteX40" fmla="*/ 5724081 w 9662615"/>
              <a:gd name="connsiteY40" fmla="*/ 1470431 h 1598136"/>
              <a:gd name="connsiteX41" fmla="*/ 5666577 w 9662615"/>
              <a:gd name="connsiteY41" fmla="*/ 1473921 h 1598136"/>
              <a:gd name="connsiteX42" fmla="*/ 5649068 w 9662615"/>
              <a:gd name="connsiteY42" fmla="*/ 1461676 h 1598136"/>
              <a:gd name="connsiteX43" fmla="*/ 5588902 w 9662615"/>
              <a:gd name="connsiteY43" fmla="*/ 1469647 h 1598136"/>
              <a:gd name="connsiteX44" fmla="*/ 5498090 w 9662615"/>
              <a:gd name="connsiteY44" fmla="*/ 1483173 h 1598136"/>
              <a:gd name="connsiteX45" fmla="*/ 5444641 w 9662615"/>
              <a:gd name="connsiteY45" fmla="*/ 1487602 h 1598136"/>
              <a:gd name="connsiteX46" fmla="*/ 5299812 w 9662615"/>
              <a:gd name="connsiteY46" fmla="*/ 1503362 h 1598136"/>
              <a:gd name="connsiteX47" fmla="*/ 5213947 w 9662615"/>
              <a:gd name="connsiteY47" fmla="*/ 1516637 h 1598136"/>
              <a:gd name="connsiteX48" fmla="*/ 5090342 w 9662615"/>
              <a:gd name="connsiteY48" fmla="*/ 1546680 h 1598136"/>
              <a:gd name="connsiteX49" fmla="*/ 5129812 w 9662615"/>
              <a:gd name="connsiteY49" fmla="*/ 1521277 h 1598136"/>
              <a:gd name="connsiteX50" fmla="*/ 5059484 w 9662615"/>
              <a:gd name="connsiteY50" fmla="*/ 1546802 h 1598136"/>
              <a:gd name="connsiteX51" fmla="*/ 5050958 w 9662615"/>
              <a:gd name="connsiteY51" fmla="*/ 1545776 h 1598136"/>
              <a:gd name="connsiteX52" fmla="*/ 5038524 w 9662615"/>
              <a:gd name="connsiteY52" fmla="*/ 1545675 h 1598136"/>
              <a:gd name="connsiteX53" fmla="*/ 5038223 w 9662615"/>
              <a:gd name="connsiteY53" fmla="*/ 1545881 h 1598136"/>
              <a:gd name="connsiteX54" fmla="*/ 5026564 w 9662615"/>
              <a:gd name="connsiteY54" fmla="*/ 1545376 h 1598136"/>
              <a:gd name="connsiteX55" fmla="*/ 4969433 w 9662615"/>
              <a:gd name="connsiteY55" fmla="*/ 1540263 h 1598136"/>
              <a:gd name="connsiteX56" fmla="*/ 4921303 w 9662615"/>
              <a:gd name="connsiteY56" fmla="*/ 1575379 h 1598136"/>
              <a:gd name="connsiteX57" fmla="*/ 4863775 w 9662615"/>
              <a:gd name="connsiteY57" fmla="*/ 1562633 h 1598136"/>
              <a:gd name="connsiteX58" fmla="*/ 4847242 w 9662615"/>
              <a:gd name="connsiteY58" fmla="*/ 1565435 h 1598136"/>
              <a:gd name="connsiteX59" fmla="*/ 4856839 w 9662615"/>
              <a:gd name="connsiteY59" fmla="*/ 1598136 h 1598136"/>
              <a:gd name="connsiteX60" fmla="*/ 4791466 w 9662615"/>
              <a:gd name="connsiteY60" fmla="*/ 1561324 h 1598136"/>
              <a:gd name="connsiteX61" fmla="*/ 4784247 w 9662615"/>
              <a:gd name="connsiteY61" fmla="*/ 1562342 h 1598136"/>
              <a:gd name="connsiteX62" fmla="*/ 4748477 w 9662615"/>
              <a:gd name="connsiteY62" fmla="*/ 1556925 h 1598136"/>
              <a:gd name="connsiteX63" fmla="*/ 4730033 w 9662615"/>
              <a:gd name="connsiteY63" fmla="*/ 1555274 h 1598136"/>
              <a:gd name="connsiteX64" fmla="*/ 4724747 w 9662615"/>
              <a:gd name="connsiteY64" fmla="*/ 1552439 h 1598136"/>
              <a:gd name="connsiteX65" fmla="*/ 4697562 w 9662615"/>
              <a:gd name="connsiteY65" fmla="*/ 1551206 h 1598136"/>
              <a:gd name="connsiteX66" fmla="*/ 4662664 w 9662615"/>
              <a:gd name="connsiteY66" fmla="*/ 1573162 h 1598136"/>
              <a:gd name="connsiteX67" fmla="*/ 4603028 w 9662615"/>
              <a:gd name="connsiteY67" fmla="*/ 1568821 h 1598136"/>
              <a:gd name="connsiteX68" fmla="*/ 4541612 w 9662615"/>
              <a:gd name="connsiteY68" fmla="*/ 1545262 h 1598136"/>
              <a:gd name="connsiteX69" fmla="*/ 4422155 w 9662615"/>
              <a:gd name="connsiteY69" fmla="*/ 1542059 h 1598136"/>
              <a:gd name="connsiteX70" fmla="*/ 4221826 w 9662615"/>
              <a:gd name="connsiteY70" fmla="*/ 1508923 h 1598136"/>
              <a:gd name="connsiteX71" fmla="*/ 4096601 w 9662615"/>
              <a:gd name="connsiteY71" fmla="*/ 1521563 h 1598136"/>
              <a:gd name="connsiteX72" fmla="*/ 3970635 w 9662615"/>
              <a:gd name="connsiteY72" fmla="*/ 1544815 h 1598136"/>
              <a:gd name="connsiteX73" fmla="*/ 3833906 w 9662615"/>
              <a:gd name="connsiteY73" fmla="*/ 1516637 h 1598136"/>
              <a:gd name="connsiteX74" fmla="*/ 3696258 w 9662615"/>
              <a:gd name="connsiteY74" fmla="*/ 1537563 h 1598136"/>
              <a:gd name="connsiteX75" fmla="*/ 3594070 w 9662615"/>
              <a:gd name="connsiteY75" fmla="*/ 1509422 h 1598136"/>
              <a:gd name="connsiteX76" fmla="*/ 3565233 w 9662615"/>
              <a:gd name="connsiteY76" fmla="*/ 1515122 h 1598136"/>
              <a:gd name="connsiteX77" fmla="*/ 3560267 w 9662615"/>
              <a:gd name="connsiteY77" fmla="*/ 1516288 h 1598136"/>
              <a:gd name="connsiteX78" fmla="*/ 3540258 w 9662615"/>
              <a:gd name="connsiteY78" fmla="*/ 1516976 h 1598136"/>
              <a:gd name="connsiteX79" fmla="*/ 3534780 w 9662615"/>
              <a:gd name="connsiteY79" fmla="*/ 1522141 h 1598136"/>
              <a:gd name="connsiteX80" fmla="*/ 3504783 w 9662615"/>
              <a:gd name="connsiteY80" fmla="*/ 1526739 h 1598136"/>
              <a:gd name="connsiteX81" fmla="*/ 3430805 w 9662615"/>
              <a:gd name="connsiteY81" fmla="*/ 1542521 h 1598136"/>
              <a:gd name="connsiteX82" fmla="*/ 3292707 w 9662615"/>
              <a:gd name="connsiteY82" fmla="*/ 1520490 h 1598136"/>
              <a:gd name="connsiteX83" fmla="*/ 3187872 w 9662615"/>
              <a:gd name="connsiteY83" fmla="*/ 1519991 h 1598136"/>
              <a:gd name="connsiteX84" fmla="*/ 3148026 w 9662615"/>
              <a:gd name="connsiteY84" fmla="*/ 1524777 h 1598136"/>
              <a:gd name="connsiteX85" fmla="*/ 3092394 w 9662615"/>
              <a:gd name="connsiteY85" fmla="*/ 1528115 h 1598136"/>
              <a:gd name="connsiteX86" fmla="*/ 2994200 w 9662615"/>
              <a:gd name="connsiteY86" fmla="*/ 1537857 h 1598136"/>
              <a:gd name="connsiteX87" fmla="*/ 2862301 w 9662615"/>
              <a:gd name="connsiteY87" fmla="*/ 1544250 h 1598136"/>
              <a:gd name="connsiteX88" fmla="*/ 2766335 w 9662615"/>
              <a:gd name="connsiteY88" fmla="*/ 1527662 h 1598136"/>
              <a:gd name="connsiteX89" fmla="*/ 2757836 w 9662615"/>
              <a:gd name="connsiteY89" fmla="*/ 1531371 h 1598136"/>
              <a:gd name="connsiteX90" fmla="*/ 2691555 w 9662615"/>
              <a:gd name="connsiteY90" fmla="*/ 1530283 h 1598136"/>
              <a:gd name="connsiteX91" fmla="*/ 2491676 w 9662615"/>
              <a:gd name="connsiteY91" fmla="*/ 1500859 h 1598136"/>
              <a:gd name="connsiteX92" fmla="*/ 2378036 w 9662615"/>
              <a:gd name="connsiteY92" fmla="*/ 1520645 h 1598136"/>
              <a:gd name="connsiteX93" fmla="*/ 2284269 w 9662615"/>
              <a:gd name="connsiteY93" fmla="*/ 1503068 h 1598136"/>
              <a:gd name="connsiteX94" fmla="*/ 2207104 w 9662615"/>
              <a:gd name="connsiteY94" fmla="*/ 1508888 h 1598136"/>
              <a:gd name="connsiteX95" fmla="*/ 2149226 w 9662615"/>
              <a:gd name="connsiteY95" fmla="*/ 1523409 h 1598136"/>
              <a:gd name="connsiteX96" fmla="*/ 2084783 w 9662615"/>
              <a:gd name="connsiteY96" fmla="*/ 1524245 h 1598136"/>
              <a:gd name="connsiteX97" fmla="*/ 2070075 w 9662615"/>
              <a:gd name="connsiteY97" fmla="*/ 1511285 h 1598136"/>
              <a:gd name="connsiteX98" fmla="*/ 2001057 w 9662615"/>
              <a:gd name="connsiteY98" fmla="*/ 1516449 h 1598136"/>
              <a:gd name="connsiteX99" fmla="*/ 1896330 w 9662615"/>
              <a:gd name="connsiteY99" fmla="*/ 1525725 h 1598136"/>
              <a:gd name="connsiteX100" fmla="*/ 1835994 w 9662615"/>
              <a:gd name="connsiteY100" fmla="*/ 1527678 h 1598136"/>
              <a:gd name="connsiteX101" fmla="*/ 1671119 w 9662615"/>
              <a:gd name="connsiteY101" fmla="*/ 1536701 h 1598136"/>
              <a:gd name="connsiteX102" fmla="*/ 1601337 w 9662615"/>
              <a:gd name="connsiteY102" fmla="*/ 1548552 h 1598136"/>
              <a:gd name="connsiteX103" fmla="*/ 1407755 w 9662615"/>
              <a:gd name="connsiteY103" fmla="*/ 1571444 h 1598136"/>
              <a:gd name="connsiteX104" fmla="*/ 1271994 w 9662615"/>
              <a:gd name="connsiteY104" fmla="*/ 1579471 h 1598136"/>
              <a:gd name="connsiteX105" fmla="*/ 1249226 w 9662615"/>
              <a:gd name="connsiteY105" fmla="*/ 1583140 h 1598136"/>
              <a:gd name="connsiteX106" fmla="*/ 1217719 w 9662615"/>
              <a:gd name="connsiteY106" fmla="*/ 1580863 h 1598136"/>
              <a:gd name="connsiteX107" fmla="*/ 1091432 w 9662615"/>
              <a:gd name="connsiteY107" fmla="*/ 1571003 h 1598136"/>
              <a:gd name="connsiteX108" fmla="*/ 992039 w 9662615"/>
              <a:gd name="connsiteY108" fmla="*/ 1556662 h 1598136"/>
              <a:gd name="connsiteX109" fmla="*/ 868264 w 9662615"/>
              <a:gd name="connsiteY109" fmla="*/ 1566392 h 1598136"/>
              <a:gd name="connsiteX110" fmla="*/ 792765 w 9662615"/>
              <a:gd name="connsiteY110" fmla="*/ 1563102 h 1598136"/>
              <a:gd name="connsiteX111" fmla="*/ 669055 w 9662615"/>
              <a:gd name="connsiteY111" fmla="*/ 1543638 h 1598136"/>
              <a:gd name="connsiteX112" fmla="*/ 506152 w 9662615"/>
              <a:gd name="connsiteY112" fmla="*/ 1549124 h 1598136"/>
              <a:gd name="connsiteX113" fmla="*/ 472797 w 9662615"/>
              <a:gd name="connsiteY113" fmla="*/ 1568904 h 1598136"/>
              <a:gd name="connsiteX114" fmla="*/ 427864 w 9662615"/>
              <a:gd name="connsiteY114" fmla="*/ 1580848 h 1598136"/>
              <a:gd name="connsiteX115" fmla="*/ 408381 w 9662615"/>
              <a:gd name="connsiteY115" fmla="*/ 1552940 h 1598136"/>
              <a:gd name="connsiteX116" fmla="*/ 267163 w 9662615"/>
              <a:gd name="connsiteY116" fmla="*/ 1531913 h 1598136"/>
              <a:gd name="connsiteX117" fmla="*/ 196644 w 9662615"/>
              <a:gd name="connsiteY117" fmla="*/ 1524565 h 1598136"/>
              <a:gd name="connsiteX118" fmla="*/ 86819 w 9662615"/>
              <a:gd name="connsiteY118" fmla="*/ 1519517 h 1598136"/>
              <a:gd name="connsiteX119" fmla="*/ 53369 w 9662615"/>
              <a:gd name="connsiteY119" fmla="*/ 1516853 h 1598136"/>
              <a:gd name="connsiteX120" fmla="*/ 2359 w 9662615"/>
              <a:gd name="connsiteY120" fmla="*/ 1515247 h 1598136"/>
              <a:gd name="connsiteX121" fmla="*/ 0 w 9662615"/>
              <a:gd name="connsiteY121" fmla="*/ 1514932 h 1598136"/>
              <a:gd name="connsiteX122" fmla="*/ 0 w 9662615"/>
              <a:gd name="connsiteY122" fmla="*/ 0 h 1598136"/>
              <a:gd name="connsiteX0" fmla="*/ 0 w 9662615"/>
              <a:gd name="connsiteY0" fmla="*/ 0 h 1598136"/>
              <a:gd name="connsiteX1" fmla="*/ 9662615 w 9662615"/>
              <a:gd name="connsiteY1" fmla="*/ 0 h 1598136"/>
              <a:gd name="connsiteX2" fmla="*/ 9662615 w 9662615"/>
              <a:gd name="connsiteY2" fmla="*/ 1280346 h 1598136"/>
              <a:gd name="connsiteX3" fmla="*/ 9658420 w 9662615"/>
              <a:gd name="connsiteY3" fmla="*/ 1280106 h 1598136"/>
              <a:gd name="connsiteX4" fmla="*/ 9469546 w 9662615"/>
              <a:gd name="connsiteY4" fmla="*/ 1289837 h 1598136"/>
              <a:gd name="connsiteX5" fmla="*/ 9385895 w 9662615"/>
              <a:gd name="connsiteY5" fmla="*/ 1269203 h 1598136"/>
              <a:gd name="connsiteX6" fmla="*/ 9144767 w 9662615"/>
              <a:gd name="connsiteY6" fmla="*/ 1264120 h 1598136"/>
              <a:gd name="connsiteX7" fmla="*/ 8837252 w 9662615"/>
              <a:gd name="connsiteY7" fmla="*/ 1350515 h 1598136"/>
              <a:gd name="connsiteX8" fmla="*/ 8705466 w 9662615"/>
              <a:gd name="connsiteY8" fmla="*/ 1342419 h 1598136"/>
              <a:gd name="connsiteX9" fmla="*/ 8652221 w 9662615"/>
              <a:gd name="connsiteY9" fmla="*/ 1326906 h 1598136"/>
              <a:gd name="connsiteX10" fmla="*/ 8632312 w 9662615"/>
              <a:gd name="connsiteY10" fmla="*/ 1326025 h 1598136"/>
              <a:gd name="connsiteX11" fmla="*/ 8591582 w 9662615"/>
              <a:gd name="connsiteY11" fmla="*/ 1341666 h 1598136"/>
              <a:gd name="connsiteX12" fmla="*/ 8537336 w 9662615"/>
              <a:gd name="connsiteY12" fmla="*/ 1341684 h 1598136"/>
              <a:gd name="connsiteX13" fmla="*/ 8472508 w 9662615"/>
              <a:gd name="connsiteY13" fmla="*/ 1363109 h 1598136"/>
              <a:gd name="connsiteX14" fmla="*/ 8258477 w 9662615"/>
              <a:gd name="connsiteY14" fmla="*/ 1370666 h 1598136"/>
              <a:gd name="connsiteX15" fmla="*/ 8197961 w 9662615"/>
              <a:gd name="connsiteY15" fmla="*/ 1392804 h 1598136"/>
              <a:gd name="connsiteX16" fmla="*/ 8171196 w 9662615"/>
              <a:gd name="connsiteY16" fmla="*/ 1397216 h 1598136"/>
              <a:gd name="connsiteX17" fmla="*/ 8127667 w 9662615"/>
              <a:gd name="connsiteY17" fmla="*/ 1418254 h 1598136"/>
              <a:gd name="connsiteX18" fmla="*/ 7974579 w 9662615"/>
              <a:gd name="connsiteY18" fmla="*/ 1383439 h 1598136"/>
              <a:gd name="connsiteX19" fmla="*/ 7768351 w 9662615"/>
              <a:gd name="connsiteY19" fmla="*/ 1395051 h 1598136"/>
              <a:gd name="connsiteX20" fmla="*/ 7635985 w 9662615"/>
              <a:gd name="connsiteY20" fmla="*/ 1386363 h 1598136"/>
              <a:gd name="connsiteX21" fmla="*/ 7466069 w 9662615"/>
              <a:gd name="connsiteY21" fmla="*/ 1377654 h 1598136"/>
              <a:gd name="connsiteX22" fmla="*/ 7355642 w 9662615"/>
              <a:gd name="connsiteY22" fmla="*/ 1407761 h 1598136"/>
              <a:gd name="connsiteX23" fmla="*/ 7151610 w 9662615"/>
              <a:gd name="connsiteY23" fmla="*/ 1397856 h 1598136"/>
              <a:gd name="connsiteX24" fmla="*/ 7082147 w 9662615"/>
              <a:gd name="connsiteY24" fmla="*/ 1406113 h 1598136"/>
              <a:gd name="connsiteX25" fmla="*/ 7014958 w 9662615"/>
              <a:gd name="connsiteY25" fmla="*/ 1396883 h 1598136"/>
              <a:gd name="connsiteX26" fmla="*/ 6907567 w 9662615"/>
              <a:gd name="connsiteY26" fmla="*/ 1419149 h 1598136"/>
              <a:gd name="connsiteX27" fmla="*/ 6748428 w 9662615"/>
              <a:gd name="connsiteY27" fmla="*/ 1420308 h 1598136"/>
              <a:gd name="connsiteX28" fmla="*/ 6654257 w 9662615"/>
              <a:gd name="connsiteY28" fmla="*/ 1424143 h 1598136"/>
              <a:gd name="connsiteX29" fmla="*/ 6620123 w 9662615"/>
              <a:gd name="connsiteY29" fmla="*/ 1430535 h 1598136"/>
              <a:gd name="connsiteX30" fmla="*/ 6571355 w 9662615"/>
              <a:gd name="connsiteY30" fmla="*/ 1436144 h 1598136"/>
              <a:gd name="connsiteX31" fmla="*/ 6486557 w 9662615"/>
              <a:gd name="connsiteY31" fmla="*/ 1449861 h 1598136"/>
              <a:gd name="connsiteX32" fmla="*/ 6370419 w 9662615"/>
              <a:gd name="connsiteY32" fmla="*/ 1461649 h 1598136"/>
              <a:gd name="connsiteX33" fmla="*/ 6278839 w 9662615"/>
              <a:gd name="connsiteY33" fmla="*/ 1449160 h 1598136"/>
              <a:gd name="connsiteX34" fmla="*/ 6272455 w 9662615"/>
              <a:gd name="connsiteY34" fmla="*/ 1453191 h 1598136"/>
              <a:gd name="connsiteX35" fmla="*/ 6212659 w 9662615"/>
              <a:gd name="connsiteY35" fmla="*/ 1454850 h 1598136"/>
              <a:gd name="connsiteX36" fmla="*/ 6069317 w 9662615"/>
              <a:gd name="connsiteY36" fmla="*/ 1445838 h 1598136"/>
              <a:gd name="connsiteX37" fmla="*/ 5878477 w 9662615"/>
              <a:gd name="connsiteY37" fmla="*/ 1439180 h 1598136"/>
              <a:gd name="connsiteX38" fmla="*/ 5838387 w 9662615"/>
              <a:gd name="connsiteY38" fmla="*/ 1444679 h 1598136"/>
              <a:gd name="connsiteX39" fmla="*/ 5771136 w 9662615"/>
              <a:gd name="connsiteY39" fmla="*/ 1453639 h 1598136"/>
              <a:gd name="connsiteX40" fmla="*/ 5724081 w 9662615"/>
              <a:gd name="connsiteY40" fmla="*/ 1470431 h 1598136"/>
              <a:gd name="connsiteX41" fmla="*/ 5666577 w 9662615"/>
              <a:gd name="connsiteY41" fmla="*/ 1473921 h 1598136"/>
              <a:gd name="connsiteX42" fmla="*/ 5649068 w 9662615"/>
              <a:gd name="connsiteY42" fmla="*/ 1461676 h 1598136"/>
              <a:gd name="connsiteX43" fmla="*/ 5588902 w 9662615"/>
              <a:gd name="connsiteY43" fmla="*/ 1469647 h 1598136"/>
              <a:gd name="connsiteX44" fmla="*/ 5498090 w 9662615"/>
              <a:gd name="connsiteY44" fmla="*/ 1483173 h 1598136"/>
              <a:gd name="connsiteX45" fmla="*/ 5444641 w 9662615"/>
              <a:gd name="connsiteY45" fmla="*/ 1487602 h 1598136"/>
              <a:gd name="connsiteX46" fmla="*/ 5299812 w 9662615"/>
              <a:gd name="connsiteY46" fmla="*/ 1503362 h 1598136"/>
              <a:gd name="connsiteX47" fmla="*/ 5213947 w 9662615"/>
              <a:gd name="connsiteY47" fmla="*/ 1516637 h 1598136"/>
              <a:gd name="connsiteX48" fmla="*/ 5090342 w 9662615"/>
              <a:gd name="connsiteY48" fmla="*/ 1546680 h 1598136"/>
              <a:gd name="connsiteX49" fmla="*/ 5129812 w 9662615"/>
              <a:gd name="connsiteY49" fmla="*/ 1521277 h 1598136"/>
              <a:gd name="connsiteX50" fmla="*/ 5059484 w 9662615"/>
              <a:gd name="connsiteY50" fmla="*/ 1546802 h 1598136"/>
              <a:gd name="connsiteX51" fmla="*/ 5050958 w 9662615"/>
              <a:gd name="connsiteY51" fmla="*/ 1545776 h 1598136"/>
              <a:gd name="connsiteX52" fmla="*/ 5038524 w 9662615"/>
              <a:gd name="connsiteY52" fmla="*/ 1545675 h 1598136"/>
              <a:gd name="connsiteX53" fmla="*/ 5026564 w 9662615"/>
              <a:gd name="connsiteY53" fmla="*/ 1545376 h 1598136"/>
              <a:gd name="connsiteX54" fmla="*/ 4969433 w 9662615"/>
              <a:gd name="connsiteY54" fmla="*/ 1540263 h 1598136"/>
              <a:gd name="connsiteX55" fmla="*/ 4921303 w 9662615"/>
              <a:gd name="connsiteY55" fmla="*/ 1575379 h 1598136"/>
              <a:gd name="connsiteX56" fmla="*/ 4863775 w 9662615"/>
              <a:gd name="connsiteY56" fmla="*/ 1562633 h 1598136"/>
              <a:gd name="connsiteX57" fmla="*/ 4847242 w 9662615"/>
              <a:gd name="connsiteY57" fmla="*/ 1565435 h 1598136"/>
              <a:gd name="connsiteX58" fmla="*/ 4856839 w 9662615"/>
              <a:gd name="connsiteY58" fmla="*/ 1598136 h 1598136"/>
              <a:gd name="connsiteX59" fmla="*/ 4791466 w 9662615"/>
              <a:gd name="connsiteY59" fmla="*/ 1561324 h 1598136"/>
              <a:gd name="connsiteX60" fmla="*/ 4784247 w 9662615"/>
              <a:gd name="connsiteY60" fmla="*/ 1562342 h 1598136"/>
              <a:gd name="connsiteX61" fmla="*/ 4748477 w 9662615"/>
              <a:gd name="connsiteY61" fmla="*/ 1556925 h 1598136"/>
              <a:gd name="connsiteX62" fmla="*/ 4730033 w 9662615"/>
              <a:gd name="connsiteY62" fmla="*/ 1555274 h 1598136"/>
              <a:gd name="connsiteX63" fmla="*/ 4724747 w 9662615"/>
              <a:gd name="connsiteY63" fmla="*/ 1552439 h 1598136"/>
              <a:gd name="connsiteX64" fmla="*/ 4697562 w 9662615"/>
              <a:gd name="connsiteY64" fmla="*/ 1551206 h 1598136"/>
              <a:gd name="connsiteX65" fmla="*/ 4662664 w 9662615"/>
              <a:gd name="connsiteY65" fmla="*/ 1573162 h 1598136"/>
              <a:gd name="connsiteX66" fmla="*/ 4603028 w 9662615"/>
              <a:gd name="connsiteY66" fmla="*/ 1568821 h 1598136"/>
              <a:gd name="connsiteX67" fmla="*/ 4541612 w 9662615"/>
              <a:gd name="connsiteY67" fmla="*/ 1545262 h 1598136"/>
              <a:gd name="connsiteX68" fmla="*/ 4422155 w 9662615"/>
              <a:gd name="connsiteY68" fmla="*/ 1542059 h 1598136"/>
              <a:gd name="connsiteX69" fmla="*/ 4221826 w 9662615"/>
              <a:gd name="connsiteY69" fmla="*/ 1508923 h 1598136"/>
              <a:gd name="connsiteX70" fmla="*/ 4096601 w 9662615"/>
              <a:gd name="connsiteY70" fmla="*/ 1521563 h 1598136"/>
              <a:gd name="connsiteX71" fmla="*/ 3970635 w 9662615"/>
              <a:gd name="connsiteY71" fmla="*/ 1544815 h 1598136"/>
              <a:gd name="connsiteX72" fmla="*/ 3833906 w 9662615"/>
              <a:gd name="connsiteY72" fmla="*/ 1516637 h 1598136"/>
              <a:gd name="connsiteX73" fmla="*/ 3696258 w 9662615"/>
              <a:gd name="connsiteY73" fmla="*/ 1537563 h 1598136"/>
              <a:gd name="connsiteX74" fmla="*/ 3594070 w 9662615"/>
              <a:gd name="connsiteY74" fmla="*/ 1509422 h 1598136"/>
              <a:gd name="connsiteX75" fmla="*/ 3565233 w 9662615"/>
              <a:gd name="connsiteY75" fmla="*/ 1515122 h 1598136"/>
              <a:gd name="connsiteX76" fmla="*/ 3560267 w 9662615"/>
              <a:gd name="connsiteY76" fmla="*/ 1516288 h 1598136"/>
              <a:gd name="connsiteX77" fmla="*/ 3540258 w 9662615"/>
              <a:gd name="connsiteY77" fmla="*/ 1516976 h 1598136"/>
              <a:gd name="connsiteX78" fmla="*/ 3534780 w 9662615"/>
              <a:gd name="connsiteY78" fmla="*/ 1522141 h 1598136"/>
              <a:gd name="connsiteX79" fmla="*/ 3504783 w 9662615"/>
              <a:gd name="connsiteY79" fmla="*/ 1526739 h 1598136"/>
              <a:gd name="connsiteX80" fmla="*/ 3430805 w 9662615"/>
              <a:gd name="connsiteY80" fmla="*/ 1542521 h 1598136"/>
              <a:gd name="connsiteX81" fmla="*/ 3292707 w 9662615"/>
              <a:gd name="connsiteY81" fmla="*/ 1520490 h 1598136"/>
              <a:gd name="connsiteX82" fmla="*/ 3187872 w 9662615"/>
              <a:gd name="connsiteY82" fmla="*/ 1519991 h 1598136"/>
              <a:gd name="connsiteX83" fmla="*/ 3148026 w 9662615"/>
              <a:gd name="connsiteY83" fmla="*/ 1524777 h 1598136"/>
              <a:gd name="connsiteX84" fmla="*/ 3092394 w 9662615"/>
              <a:gd name="connsiteY84" fmla="*/ 1528115 h 1598136"/>
              <a:gd name="connsiteX85" fmla="*/ 2994200 w 9662615"/>
              <a:gd name="connsiteY85" fmla="*/ 1537857 h 1598136"/>
              <a:gd name="connsiteX86" fmla="*/ 2862301 w 9662615"/>
              <a:gd name="connsiteY86" fmla="*/ 1544250 h 1598136"/>
              <a:gd name="connsiteX87" fmla="*/ 2766335 w 9662615"/>
              <a:gd name="connsiteY87" fmla="*/ 1527662 h 1598136"/>
              <a:gd name="connsiteX88" fmla="*/ 2757836 w 9662615"/>
              <a:gd name="connsiteY88" fmla="*/ 1531371 h 1598136"/>
              <a:gd name="connsiteX89" fmla="*/ 2691555 w 9662615"/>
              <a:gd name="connsiteY89" fmla="*/ 1530283 h 1598136"/>
              <a:gd name="connsiteX90" fmla="*/ 2491676 w 9662615"/>
              <a:gd name="connsiteY90" fmla="*/ 1500859 h 1598136"/>
              <a:gd name="connsiteX91" fmla="*/ 2378036 w 9662615"/>
              <a:gd name="connsiteY91" fmla="*/ 1520645 h 1598136"/>
              <a:gd name="connsiteX92" fmla="*/ 2284269 w 9662615"/>
              <a:gd name="connsiteY92" fmla="*/ 1503068 h 1598136"/>
              <a:gd name="connsiteX93" fmla="*/ 2207104 w 9662615"/>
              <a:gd name="connsiteY93" fmla="*/ 1508888 h 1598136"/>
              <a:gd name="connsiteX94" fmla="*/ 2149226 w 9662615"/>
              <a:gd name="connsiteY94" fmla="*/ 1523409 h 1598136"/>
              <a:gd name="connsiteX95" fmla="*/ 2084783 w 9662615"/>
              <a:gd name="connsiteY95" fmla="*/ 1524245 h 1598136"/>
              <a:gd name="connsiteX96" fmla="*/ 2070075 w 9662615"/>
              <a:gd name="connsiteY96" fmla="*/ 1511285 h 1598136"/>
              <a:gd name="connsiteX97" fmla="*/ 2001057 w 9662615"/>
              <a:gd name="connsiteY97" fmla="*/ 1516449 h 1598136"/>
              <a:gd name="connsiteX98" fmla="*/ 1896330 w 9662615"/>
              <a:gd name="connsiteY98" fmla="*/ 1525725 h 1598136"/>
              <a:gd name="connsiteX99" fmla="*/ 1835994 w 9662615"/>
              <a:gd name="connsiteY99" fmla="*/ 1527678 h 1598136"/>
              <a:gd name="connsiteX100" fmla="*/ 1671119 w 9662615"/>
              <a:gd name="connsiteY100" fmla="*/ 1536701 h 1598136"/>
              <a:gd name="connsiteX101" fmla="*/ 1601337 w 9662615"/>
              <a:gd name="connsiteY101" fmla="*/ 1548552 h 1598136"/>
              <a:gd name="connsiteX102" fmla="*/ 1407755 w 9662615"/>
              <a:gd name="connsiteY102" fmla="*/ 1571444 h 1598136"/>
              <a:gd name="connsiteX103" fmla="*/ 1271994 w 9662615"/>
              <a:gd name="connsiteY103" fmla="*/ 1579471 h 1598136"/>
              <a:gd name="connsiteX104" fmla="*/ 1249226 w 9662615"/>
              <a:gd name="connsiteY104" fmla="*/ 1583140 h 1598136"/>
              <a:gd name="connsiteX105" fmla="*/ 1217719 w 9662615"/>
              <a:gd name="connsiteY105" fmla="*/ 1580863 h 1598136"/>
              <a:gd name="connsiteX106" fmla="*/ 1091432 w 9662615"/>
              <a:gd name="connsiteY106" fmla="*/ 1571003 h 1598136"/>
              <a:gd name="connsiteX107" fmla="*/ 992039 w 9662615"/>
              <a:gd name="connsiteY107" fmla="*/ 1556662 h 1598136"/>
              <a:gd name="connsiteX108" fmla="*/ 868264 w 9662615"/>
              <a:gd name="connsiteY108" fmla="*/ 1566392 h 1598136"/>
              <a:gd name="connsiteX109" fmla="*/ 792765 w 9662615"/>
              <a:gd name="connsiteY109" fmla="*/ 1563102 h 1598136"/>
              <a:gd name="connsiteX110" fmla="*/ 669055 w 9662615"/>
              <a:gd name="connsiteY110" fmla="*/ 1543638 h 1598136"/>
              <a:gd name="connsiteX111" fmla="*/ 506152 w 9662615"/>
              <a:gd name="connsiteY111" fmla="*/ 1549124 h 1598136"/>
              <a:gd name="connsiteX112" fmla="*/ 472797 w 9662615"/>
              <a:gd name="connsiteY112" fmla="*/ 1568904 h 1598136"/>
              <a:gd name="connsiteX113" fmla="*/ 427864 w 9662615"/>
              <a:gd name="connsiteY113" fmla="*/ 1580848 h 1598136"/>
              <a:gd name="connsiteX114" fmla="*/ 408381 w 9662615"/>
              <a:gd name="connsiteY114" fmla="*/ 1552940 h 1598136"/>
              <a:gd name="connsiteX115" fmla="*/ 267163 w 9662615"/>
              <a:gd name="connsiteY115" fmla="*/ 1531913 h 1598136"/>
              <a:gd name="connsiteX116" fmla="*/ 196644 w 9662615"/>
              <a:gd name="connsiteY116" fmla="*/ 1524565 h 1598136"/>
              <a:gd name="connsiteX117" fmla="*/ 86819 w 9662615"/>
              <a:gd name="connsiteY117" fmla="*/ 1519517 h 1598136"/>
              <a:gd name="connsiteX118" fmla="*/ 53369 w 9662615"/>
              <a:gd name="connsiteY118" fmla="*/ 1516853 h 1598136"/>
              <a:gd name="connsiteX119" fmla="*/ 2359 w 9662615"/>
              <a:gd name="connsiteY119" fmla="*/ 1515247 h 1598136"/>
              <a:gd name="connsiteX120" fmla="*/ 0 w 9662615"/>
              <a:gd name="connsiteY120" fmla="*/ 1514932 h 1598136"/>
              <a:gd name="connsiteX121" fmla="*/ 0 w 9662615"/>
              <a:gd name="connsiteY121" fmla="*/ 0 h 1598136"/>
              <a:gd name="connsiteX0" fmla="*/ 0 w 9662615"/>
              <a:gd name="connsiteY0" fmla="*/ 0 h 1598136"/>
              <a:gd name="connsiteX1" fmla="*/ 9662615 w 9662615"/>
              <a:gd name="connsiteY1" fmla="*/ 0 h 1598136"/>
              <a:gd name="connsiteX2" fmla="*/ 9662615 w 9662615"/>
              <a:gd name="connsiteY2" fmla="*/ 1280346 h 1598136"/>
              <a:gd name="connsiteX3" fmla="*/ 9658420 w 9662615"/>
              <a:gd name="connsiteY3" fmla="*/ 1280106 h 1598136"/>
              <a:gd name="connsiteX4" fmla="*/ 9469546 w 9662615"/>
              <a:gd name="connsiteY4" fmla="*/ 1289837 h 1598136"/>
              <a:gd name="connsiteX5" fmla="*/ 9385895 w 9662615"/>
              <a:gd name="connsiteY5" fmla="*/ 1269203 h 1598136"/>
              <a:gd name="connsiteX6" fmla="*/ 9144767 w 9662615"/>
              <a:gd name="connsiteY6" fmla="*/ 1264120 h 1598136"/>
              <a:gd name="connsiteX7" fmla="*/ 8837252 w 9662615"/>
              <a:gd name="connsiteY7" fmla="*/ 1350515 h 1598136"/>
              <a:gd name="connsiteX8" fmla="*/ 8705466 w 9662615"/>
              <a:gd name="connsiteY8" fmla="*/ 1342419 h 1598136"/>
              <a:gd name="connsiteX9" fmla="*/ 8652221 w 9662615"/>
              <a:gd name="connsiteY9" fmla="*/ 1326906 h 1598136"/>
              <a:gd name="connsiteX10" fmla="*/ 8632312 w 9662615"/>
              <a:gd name="connsiteY10" fmla="*/ 1326025 h 1598136"/>
              <a:gd name="connsiteX11" fmla="*/ 8591582 w 9662615"/>
              <a:gd name="connsiteY11" fmla="*/ 1341666 h 1598136"/>
              <a:gd name="connsiteX12" fmla="*/ 8537336 w 9662615"/>
              <a:gd name="connsiteY12" fmla="*/ 1341684 h 1598136"/>
              <a:gd name="connsiteX13" fmla="*/ 8472508 w 9662615"/>
              <a:gd name="connsiteY13" fmla="*/ 1363109 h 1598136"/>
              <a:gd name="connsiteX14" fmla="*/ 8258477 w 9662615"/>
              <a:gd name="connsiteY14" fmla="*/ 1370666 h 1598136"/>
              <a:gd name="connsiteX15" fmla="*/ 8197961 w 9662615"/>
              <a:gd name="connsiteY15" fmla="*/ 1392804 h 1598136"/>
              <a:gd name="connsiteX16" fmla="*/ 8171196 w 9662615"/>
              <a:gd name="connsiteY16" fmla="*/ 1397216 h 1598136"/>
              <a:gd name="connsiteX17" fmla="*/ 8127667 w 9662615"/>
              <a:gd name="connsiteY17" fmla="*/ 1418254 h 1598136"/>
              <a:gd name="connsiteX18" fmla="*/ 7974579 w 9662615"/>
              <a:gd name="connsiteY18" fmla="*/ 1383439 h 1598136"/>
              <a:gd name="connsiteX19" fmla="*/ 7768351 w 9662615"/>
              <a:gd name="connsiteY19" fmla="*/ 1395051 h 1598136"/>
              <a:gd name="connsiteX20" fmla="*/ 7635985 w 9662615"/>
              <a:gd name="connsiteY20" fmla="*/ 1386363 h 1598136"/>
              <a:gd name="connsiteX21" fmla="*/ 7466069 w 9662615"/>
              <a:gd name="connsiteY21" fmla="*/ 1377654 h 1598136"/>
              <a:gd name="connsiteX22" fmla="*/ 7355642 w 9662615"/>
              <a:gd name="connsiteY22" fmla="*/ 1407761 h 1598136"/>
              <a:gd name="connsiteX23" fmla="*/ 7151610 w 9662615"/>
              <a:gd name="connsiteY23" fmla="*/ 1397856 h 1598136"/>
              <a:gd name="connsiteX24" fmla="*/ 7082147 w 9662615"/>
              <a:gd name="connsiteY24" fmla="*/ 1406113 h 1598136"/>
              <a:gd name="connsiteX25" fmla="*/ 7014958 w 9662615"/>
              <a:gd name="connsiteY25" fmla="*/ 1396883 h 1598136"/>
              <a:gd name="connsiteX26" fmla="*/ 6907567 w 9662615"/>
              <a:gd name="connsiteY26" fmla="*/ 1419149 h 1598136"/>
              <a:gd name="connsiteX27" fmla="*/ 6748428 w 9662615"/>
              <a:gd name="connsiteY27" fmla="*/ 1420308 h 1598136"/>
              <a:gd name="connsiteX28" fmla="*/ 6654257 w 9662615"/>
              <a:gd name="connsiteY28" fmla="*/ 1424143 h 1598136"/>
              <a:gd name="connsiteX29" fmla="*/ 6620123 w 9662615"/>
              <a:gd name="connsiteY29" fmla="*/ 1430535 h 1598136"/>
              <a:gd name="connsiteX30" fmla="*/ 6571355 w 9662615"/>
              <a:gd name="connsiteY30" fmla="*/ 1436144 h 1598136"/>
              <a:gd name="connsiteX31" fmla="*/ 6486557 w 9662615"/>
              <a:gd name="connsiteY31" fmla="*/ 1449861 h 1598136"/>
              <a:gd name="connsiteX32" fmla="*/ 6370419 w 9662615"/>
              <a:gd name="connsiteY32" fmla="*/ 1461649 h 1598136"/>
              <a:gd name="connsiteX33" fmla="*/ 6278839 w 9662615"/>
              <a:gd name="connsiteY33" fmla="*/ 1449160 h 1598136"/>
              <a:gd name="connsiteX34" fmla="*/ 6272455 w 9662615"/>
              <a:gd name="connsiteY34" fmla="*/ 1453191 h 1598136"/>
              <a:gd name="connsiteX35" fmla="*/ 6212659 w 9662615"/>
              <a:gd name="connsiteY35" fmla="*/ 1454850 h 1598136"/>
              <a:gd name="connsiteX36" fmla="*/ 6069317 w 9662615"/>
              <a:gd name="connsiteY36" fmla="*/ 1445838 h 1598136"/>
              <a:gd name="connsiteX37" fmla="*/ 5878477 w 9662615"/>
              <a:gd name="connsiteY37" fmla="*/ 1439180 h 1598136"/>
              <a:gd name="connsiteX38" fmla="*/ 5838387 w 9662615"/>
              <a:gd name="connsiteY38" fmla="*/ 1444679 h 1598136"/>
              <a:gd name="connsiteX39" fmla="*/ 5771136 w 9662615"/>
              <a:gd name="connsiteY39" fmla="*/ 1453639 h 1598136"/>
              <a:gd name="connsiteX40" fmla="*/ 5724081 w 9662615"/>
              <a:gd name="connsiteY40" fmla="*/ 1470431 h 1598136"/>
              <a:gd name="connsiteX41" fmla="*/ 5666577 w 9662615"/>
              <a:gd name="connsiteY41" fmla="*/ 1473921 h 1598136"/>
              <a:gd name="connsiteX42" fmla="*/ 5649068 w 9662615"/>
              <a:gd name="connsiteY42" fmla="*/ 1461676 h 1598136"/>
              <a:gd name="connsiteX43" fmla="*/ 5588902 w 9662615"/>
              <a:gd name="connsiteY43" fmla="*/ 1469647 h 1598136"/>
              <a:gd name="connsiteX44" fmla="*/ 5498090 w 9662615"/>
              <a:gd name="connsiteY44" fmla="*/ 1483173 h 1598136"/>
              <a:gd name="connsiteX45" fmla="*/ 5444641 w 9662615"/>
              <a:gd name="connsiteY45" fmla="*/ 1487602 h 1598136"/>
              <a:gd name="connsiteX46" fmla="*/ 5299812 w 9662615"/>
              <a:gd name="connsiteY46" fmla="*/ 1503362 h 1598136"/>
              <a:gd name="connsiteX47" fmla="*/ 5213947 w 9662615"/>
              <a:gd name="connsiteY47" fmla="*/ 1516637 h 1598136"/>
              <a:gd name="connsiteX48" fmla="*/ 5090342 w 9662615"/>
              <a:gd name="connsiteY48" fmla="*/ 1546680 h 1598136"/>
              <a:gd name="connsiteX49" fmla="*/ 5129812 w 9662615"/>
              <a:gd name="connsiteY49" fmla="*/ 1521277 h 1598136"/>
              <a:gd name="connsiteX50" fmla="*/ 5059484 w 9662615"/>
              <a:gd name="connsiteY50" fmla="*/ 1546802 h 1598136"/>
              <a:gd name="connsiteX51" fmla="*/ 5038524 w 9662615"/>
              <a:gd name="connsiteY51" fmla="*/ 1545675 h 1598136"/>
              <a:gd name="connsiteX52" fmla="*/ 5026564 w 9662615"/>
              <a:gd name="connsiteY52" fmla="*/ 1545376 h 1598136"/>
              <a:gd name="connsiteX53" fmla="*/ 4969433 w 9662615"/>
              <a:gd name="connsiteY53" fmla="*/ 1540263 h 1598136"/>
              <a:gd name="connsiteX54" fmla="*/ 4921303 w 9662615"/>
              <a:gd name="connsiteY54" fmla="*/ 1575379 h 1598136"/>
              <a:gd name="connsiteX55" fmla="*/ 4863775 w 9662615"/>
              <a:gd name="connsiteY55" fmla="*/ 1562633 h 1598136"/>
              <a:gd name="connsiteX56" fmla="*/ 4847242 w 9662615"/>
              <a:gd name="connsiteY56" fmla="*/ 1565435 h 1598136"/>
              <a:gd name="connsiteX57" fmla="*/ 4856839 w 9662615"/>
              <a:gd name="connsiteY57" fmla="*/ 1598136 h 1598136"/>
              <a:gd name="connsiteX58" fmla="*/ 4791466 w 9662615"/>
              <a:gd name="connsiteY58" fmla="*/ 1561324 h 1598136"/>
              <a:gd name="connsiteX59" fmla="*/ 4784247 w 9662615"/>
              <a:gd name="connsiteY59" fmla="*/ 1562342 h 1598136"/>
              <a:gd name="connsiteX60" fmla="*/ 4748477 w 9662615"/>
              <a:gd name="connsiteY60" fmla="*/ 1556925 h 1598136"/>
              <a:gd name="connsiteX61" fmla="*/ 4730033 w 9662615"/>
              <a:gd name="connsiteY61" fmla="*/ 1555274 h 1598136"/>
              <a:gd name="connsiteX62" fmla="*/ 4724747 w 9662615"/>
              <a:gd name="connsiteY62" fmla="*/ 1552439 h 1598136"/>
              <a:gd name="connsiteX63" fmla="*/ 4697562 w 9662615"/>
              <a:gd name="connsiteY63" fmla="*/ 1551206 h 1598136"/>
              <a:gd name="connsiteX64" fmla="*/ 4662664 w 9662615"/>
              <a:gd name="connsiteY64" fmla="*/ 1573162 h 1598136"/>
              <a:gd name="connsiteX65" fmla="*/ 4603028 w 9662615"/>
              <a:gd name="connsiteY65" fmla="*/ 1568821 h 1598136"/>
              <a:gd name="connsiteX66" fmla="*/ 4541612 w 9662615"/>
              <a:gd name="connsiteY66" fmla="*/ 1545262 h 1598136"/>
              <a:gd name="connsiteX67" fmla="*/ 4422155 w 9662615"/>
              <a:gd name="connsiteY67" fmla="*/ 1542059 h 1598136"/>
              <a:gd name="connsiteX68" fmla="*/ 4221826 w 9662615"/>
              <a:gd name="connsiteY68" fmla="*/ 1508923 h 1598136"/>
              <a:gd name="connsiteX69" fmla="*/ 4096601 w 9662615"/>
              <a:gd name="connsiteY69" fmla="*/ 1521563 h 1598136"/>
              <a:gd name="connsiteX70" fmla="*/ 3970635 w 9662615"/>
              <a:gd name="connsiteY70" fmla="*/ 1544815 h 1598136"/>
              <a:gd name="connsiteX71" fmla="*/ 3833906 w 9662615"/>
              <a:gd name="connsiteY71" fmla="*/ 1516637 h 1598136"/>
              <a:gd name="connsiteX72" fmla="*/ 3696258 w 9662615"/>
              <a:gd name="connsiteY72" fmla="*/ 1537563 h 1598136"/>
              <a:gd name="connsiteX73" fmla="*/ 3594070 w 9662615"/>
              <a:gd name="connsiteY73" fmla="*/ 1509422 h 1598136"/>
              <a:gd name="connsiteX74" fmla="*/ 3565233 w 9662615"/>
              <a:gd name="connsiteY74" fmla="*/ 1515122 h 1598136"/>
              <a:gd name="connsiteX75" fmla="*/ 3560267 w 9662615"/>
              <a:gd name="connsiteY75" fmla="*/ 1516288 h 1598136"/>
              <a:gd name="connsiteX76" fmla="*/ 3540258 w 9662615"/>
              <a:gd name="connsiteY76" fmla="*/ 1516976 h 1598136"/>
              <a:gd name="connsiteX77" fmla="*/ 3534780 w 9662615"/>
              <a:gd name="connsiteY77" fmla="*/ 1522141 h 1598136"/>
              <a:gd name="connsiteX78" fmla="*/ 3504783 w 9662615"/>
              <a:gd name="connsiteY78" fmla="*/ 1526739 h 1598136"/>
              <a:gd name="connsiteX79" fmla="*/ 3430805 w 9662615"/>
              <a:gd name="connsiteY79" fmla="*/ 1542521 h 1598136"/>
              <a:gd name="connsiteX80" fmla="*/ 3292707 w 9662615"/>
              <a:gd name="connsiteY80" fmla="*/ 1520490 h 1598136"/>
              <a:gd name="connsiteX81" fmla="*/ 3187872 w 9662615"/>
              <a:gd name="connsiteY81" fmla="*/ 1519991 h 1598136"/>
              <a:gd name="connsiteX82" fmla="*/ 3148026 w 9662615"/>
              <a:gd name="connsiteY82" fmla="*/ 1524777 h 1598136"/>
              <a:gd name="connsiteX83" fmla="*/ 3092394 w 9662615"/>
              <a:gd name="connsiteY83" fmla="*/ 1528115 h 1598136"/>
              <a:gd name="connsiteX84" fmla="*/ 2994200 w 9662615"/>
              <a:gd name="connsiteY84" fmla="*/ 1537857 h 1598136"/>
              <a:gd name="connsiteX85" fmla="*/ 2862301 w 9662615"/>
              <a:gd name="connsiteY85" fmla="*/ 1544250 h 1598136"/>
              <a:gd name="connsiteX86" fmla="*/ 2766335 w 9662615"/>
              <a:gd name="connsiteY86" fmla="*/ 1527662 h 1598136"/>
              <a:gd name="connsiteX87" fmla="*/ 2757836 w 9662615"/>
              <a:gd name="connsiteY87" fmla="*/ 1531371 h 1598136"/>
              <a:gd name="connsiteX88" fmla="*/ 2691555 w 9662615"/>
              <a:gd name="connsiteY88" fmla="*/ 1530283 h 1598136"/>
              <a:gd name="connsiteX89" fmla="*/ 2491676 w 9662615"/>
              <a:gd name="connsiteY89" fmla="*/ 1500859 h 1598136"/>
              <a:gd name="connsiteX90" fmla="*/ 2378036 w 9662615"/>
              <a:gd name="connsiteY90" fmla="*/ 1520645 h 1598136"/>
              <a:gd name="connsiteX91" fmla="*/ 2284269 w 9662615"/>
              <a:gd name="connsiteY91" fmla="*/ 1503068 h 1598136"/>
              <a:gd name="connsiteX92" fmla="*/ 2207104 w 9662615"/>
              <a:gd name="connsiteY92" fmla="*/ 1508888 h 1598136"/>
              <a:gd name="connsiteX93" fmla="*/ 2149226 w 9662615"/>
              <a:gd name="connsiteY93" fmla="*/ 1523409 h 1598136"/>
              <a:gd name="connsiteX94" fmla="*/ 2084783 w 9662615"/>
              <a:gd name="connsiteY94" fmla="*/ 1524245 h 1598136"/>
              <a:gd name="connsiteX95" fmla="*/ 2070075 w 9662615"/>
              <a:gd name="connsiteY95" fmla="*/ 1511285 h 1598136"/>
              <a:gd name="connsiteX96" fmla="*/ 2001057 w 9662615"/>
              <a:gd name="connsiteY96" fmla="*/ 1516449 h 1598136"/>
              <a:gd name="connsiteX97" fmla="*/ 1896330 w 9662615"/>
              <a:gd name="connsiteY97" fmla="*/ 1525725 h 1598136"/>
              <a:gd name="connsiteX98" fmla="*/ 1835994 w 9662615"/>
              <a:gd name="connsiteY98" fmla="*/ 1527678 h 1598136"/>
              <a:gd name="connsiteX99" fmla="*/ 1671119 w 9662615"/>
              <a:gd name="connsiteY99" fmla="*/ 1536701 h 1598136"/>
              <a:gd name="connsiteX100" fmla="*/ 1601337 w 9662615"/>
              <a:gd name="connsiteY100" fmla="*/ 1548552 h 1598136"/>
              <a:gd name="connsiteX101" fmla="*/ 1407755 w 9662615"/>
              <a:gd name="connsiteY101" fmla="*/ 1571444 h 1598136"/>
              <a:gd name="connsiteX102" fmla="*/ 1271994 w 9662615"/>
              <a:gd name="connsiteY102" fmla="*/ 1579471 h 1598136"/>
              <a:gd name="connsiteX103" fmla="*/ 1249226 w 9662615"/>
              <a:gd name="connsiteY103" fmla="*/ 1583140 h 1598136"/>
              <a:gd name="connsiteX104" fmla="*/ 1217719 w 9662615"/>
              <a:gd name="connsiteY104" fmla="*/ 1580863 h 1598136"/>
              <a:gd name="connsiteX105" fmla="*/ 1091432 w 9662615"/>
              <a:gd name="connsiteY105" fmla="*/ 1571003 h 1598136"/>
              <a:gd name="connsiteX106" fmla="*/ 992039 w 9662615"/>
              <a:gd name="connsiteY106" fmla="*/ 1556662 h 1598136"/>
              <a:gd name="connsiteX107" fmla="*/ 868264 w 9662615"/>
              <a:gd name="connsiteY107" fmla="*/ 1566392 h 1598136"/>
              <a:gd name="connsiteX108" fmla="*/ 792765 w 9662615"/>
              <a:gd name="connsiteY108" fmla="*/ 1563102 h 1598136"/>
              <a:gd name="connsiteX109" fmla="*/ 669055 w 9662615"/>
              <a:gd name="connsiteY109" fmla="*/ 1543638 h 1598136"/>
              <a:gd name="connsiteX110" fmla="*/ 506152 w 9662615"/>
              <a:gd name="connsiteY110" fmla="*/ 1549124 h 1598136"/>
              <a:gd name="connsiteX111" fmla="*/ 472797 w 9662615"/>
              <a:gd name="connsiteY111" fmla="*/ 1568904 h 1598136"/>
              <a:gd name="connsiteX112" fmla="*/ 427864 w 9662615"/>
              <a:gd name="connsiteY112" fmla="*/ 1580848 h 1598136"/>
              <a:gd name="connsiteX113" fmla="*/ 408381 w 9662615"/>
              <a:gd name="connsiteY113" fmla="*/ 1552940 h 1598136"/>
              <a:gd name="connsiteX114" fmla="*/ 267163 w 9662615"/>
              <a:gd name="connsiteY114" fmla="*/ 1531913 h 1598136"/>
              <a:gd name="connsiteX115" fmla="*/ 196644 w 9662615"/>
              <a:gd name="connsiteY115" fmla="*/ 1524565 h 1598136"/>
              <a:gd name="connsiteX116" fmla="*/ 86819 w 9662615"/>
              <a:gd name="connsiteY116" fmla="*/ 1519517 h 1598136"/>
              <a:gd name="connsiteX117" fmla="*/ 53369 w 9662615"/>
              <a:gd name="connsiteY117" fmla="*/ 1516853 h 1598136"/>
              <a:gd name="connsiteX118" fmla="*/ 2359 w 9662615"/>
              <a:gd name="connsiteY118" fmla="*/ 1515247 h 1598136"/>
              <a:gd name="connsiteX119" fmla="*/ 0 w 9662615"/>
              <a:gd name="connsiteY119" fmla="*/ 1514932 h 1598136"/>
              <a:gd name="connsiteX120" fmla="*/ 0 w 9662615"/>
              <a:gd name="connsiteY120" fmla="*/ 0 h 1598136"/>
              <a:gd name="connsiteX0" fmla="*/ 0 w 9662615"/>
              <a:gd name="connsiteY0" fmla="*/ 0 h 1598136"/>
              <a:gd name="connsiteX1" fmla="*/ 9662615 w 9662615"/>
              <a:gd name="connsiteY1" fmla="*/ 0 h 1598136"/>
              <a:gd name="connsiteX2" fmla="*/ 9662615 w 9662615"/>
              <a:gd name="connsiteY2" fmla="*/ 1280346 h 1598136"/>
              <a:gd name="connsiteX3" fmla="*/ 9658420 w 9662615"/>
              <a:gd name="connsiteY3" fmla="*/ 1280106 h 1598136"/>
              <a:gd name="connsiteX4" fmla="*/ 9469546 w 9662615"/>
              <a:gd name="connsiteY4" fmla="*/ 1289837 h 1598136"/>
              <a:gd name="connsiteX5" fmla="*/ 9385895 w 9662615"/>
              <a:gd name="connsiteY5" fmla="*/ 1269203 h 1598136"/>
              <a:gd name="connsiteX6" fmla="*/ 9144767 w 9662615"/>
              <a:gd name="connsiteY6" fmla="*/ 1264120 h 1598136"/>
              <a:gd name="connsiteX7" fmla="*/ 8837252 w 9662615"/>
              <a:gd name="connsiteY7" fmla="*/ 1350515 h 1598136"/>
              <a:gd name="connsiteX8" fmla="*/ 8705466 w 9662615"/>
              <a:gd name="connsiteY8" fmla="*/ 1342419 h 1598136"/>
              <a:gd name="connsiteX9" fmla="*/ 8652221 w 9662615"/>
              <a:gd name="connsiteY9" fmla="*/ 1326906 h 1598136"/>
              <a:gd name="connsiteX10" fmla="*/ 8632312 w 9662615"/>
              <a:gd name="connsiteY10" fmla="*/ 1326025 h 1598136"/>
              <a:gd name="connsiteX11" fmla="*/ 8591582 w 9662615"/>
              <a:gd name="connsiteY11" fmla="*/ 1341666 h 1598136"/>
              <a:gd name="connsiteX12" fmla="*/ 8537336 w 9662615"/>
              <a:gd name="connsiteY12" fmla="*/ 1341684 h 1598136"/>
              <a:gd name="connsiteX13" fmla="*/ 8472508 w 9662615"/>
              <a:gd name="connsiteY13" fmla="*/ 1363109 h 1598136"/>
              <a:gd name="connsiteX14" fmla="*/ 8258477 w 9662615"/>
              <a:gd name="connsiteY14" fmla="*/ 1370666 h 1598136"/>
              <a:gd name="connsiteX15" fmla="*/ 8197961 w 9662615"/>
              <a:gd name="connsiteY15" fmla="*/ 1392804 h 1598136"/>
              <a:gd name="connsiteX16" fmla="*/ 8171196 w 9662615"/>
              <a:gd name="connsiteY16" fmla="*/ 1397216 h 1598136"/>
              <a:gd name="connsiteX17" fmla="*/ 8127667 w 9662615"/>
              <a:gd name="connsiteY17" fmla="*/ 1418254 h 1598136"/>
              <a:gd name="connsiteX18" fmla="*/ 7974579 w 9662615"/>
              <a:gd name="connsiteY18" fmla="*/ 1383439 h 1598136"/>
              <a:gd name="connsiteX19" fmla="*/ 7768351 w 9662615"/>
              <a:gd name="connsiteY19" fmla="*/ 1395051 h 1598136"/>
              <a:gd name="connsiteX20" fmla="*/ 7635985 w 9662615"/>
              <a:gd name="connsiteY20" fmla="*/ 1386363 h 1598136"/>
              <a:gd name="connsiteX21" fmla="*/ 7466069 w 9662615"/>
              <a:gd name="connsiteY21" fmla="*/ 1377654 h 1598136"/>
              <a:gd name="connsiteX22" fmla="*/ 7355642 w 9662615"/>
              <a:gd name="connsiteY22" fmla="*/ 1407761 h 1598136"/>
              <a:gd name="connsiteX23" fmla="*/ 7151610 w 9662615"/>
              <a:gd name="connsiteY23" fmla="*/ 1397856 h 1598136"/>
              <a:gd name="connsiteX24" fmla="*/ 7082147 w 9662615"/>
              <a:gd name="connsiteY24" fmla="*/ 1406113 h 1598136"/>
              <a:gd name="connsiteX25" fmla="*/ 7014958 w 9662615"/>
              <a:gd name="connsiteY25" fmla="*/ 1396883 h 1598136"/>
              <a:gd name="connsiteX26" fmla="*/ 6907567 w 9662615"/>
              <a:gd name="connsiteY26" fmla="*/ 1419149 h 1598136"/>
              <a:gd name="connsiteX27" fmla="*/ 6748428 w 9662615"/>
              <a:gd name="connsiteY27" fmla="*/ 1420308 h 1598136"/>
              <a:gd name="connsiteX28" fmla="*/ 6654257 w 9662615"/>
              <a:gd name="connsiteY28" fmla="*/ 1424143 h 1598136"/>
              <a:gd name="connsiteX29" fmla="*/ 6620123 w 9662615"/>
              <a:gd name="connsiteY29" fmla="*/ 1430535 h 1598136"/>
              <a:gd name="connsiteX30" fmla="*/ 6571355 w 9662615"/>
              <a:gd name="connsiteY30" fmla="*/ 1436144 h 1598136"/>
              <a:gd name="connsiteX31" fmla="*/ 6486557 w 9662615"/>
              <a:gd name="connsiteY31" fmla="*/ 1449861 h 1598136"/>
              <a:gd name="connsiteX32" fmla="*/ 6370419 w 9662615"/>
              <a:gd name="connsiteY32" fmla="*/ 1461649 h 1598136"/>
              <a:gd name="connsiteX33" fmla="*/ 6278839 w 9662615"/>
              <a:gd name="connsiteY33" fmla="*/ 1449160 h 1598136"/>
              <a:gd name="connsiteX34" fmla="*/ 6272455 w 9662615"/>
              <a:gd name="connsiteY34" fmla="*/ 1453191 h 1598136"/>
              <a:gd name="connsiteX35" fmla="*/ 6212659 w 9662615"/>
              <a:gd name="connsiteY35" fmla="*/ 1454850 h 1598136"/>
              <a:gd name="connsiteX36" fmla="*/ 6069317 w 9662615"/>
              <a:gd name="connsiteY36" fmla="*/ 1445838 h 1598136"/>
              <a:gd name="connsiteX37" fmla="*/ 5878477 w 9662615"/>
              <a:gd name="connsiteY37" fmla="*/ 1439180 h 1598136"/>
              <a:gd name="connsiteX38" fmla="*/ 5838387 w 9662615"/>
              <a:gd name="connsiteY38" fmla="*/ 1444679 h 1598136"/>
              <a:gd name="connsiteX39" fmla="*/ 5771136 w 9662615"/>
              <a:gd name="connsiteY39" fmla="*/ 1453639 h 1598136"/>
              <a:gd name="connsiteX40" fmla="*/ 5724081 w 9662615"/>
              <a:gd name="connsiteY40" fmla="*/ 1470431 h 1598136"/>
              <a:gd name="connsiteX41" fmla="*/ 5666577 w 9662615"/>
              <a:gd name="connsiteY41" fmla="*/ 1473921 h 1598136"/>
              <a:gd name="connsiteX42" fmla="*/ 5649068 w 9662615"/>
              <a:gd name="connsiteY42" fmla="*/ 1461676 h 1598136"/>
              <a:gd name="connsiteX43" fmla="*/ 5588902 w 9662615"/>
              <a:gd name="connsiteY43" fmla="*/ 1469647 h 1598136"/>
              <a:gd name="connsiteX44" fmla="*/ 5498090 w 9662615"/>
              <a:gd name="connsiteY44" fmla="*/ 1483173 h 1598136"/>
              <a:gd name="connsiteX45" fmla="*/ 5444641 w 9662615"/>
              <a:gd name="connsiteY45" fmla="*/ 1487602 h 1598136"/>
              <a:gd name="connsiteX46" fmla="*/ 5299812 w 9662615"/>
              <a:gd name="connsiteY46" fmla="*/ 1503362 h 1598136"/>
              <a:gd name="connsiteX47" fmla="*/ 5213947 w 9662615"/>
              <a:gd name="connsiteY47" fmla="*/ 1516637 h 1598136"/>
              <a:gd name="connsiteX48" fmla="*/ 5090342 w 9662615"/>
              <a:gd name="connsiteY48" fmla="*/ 1546680 h 1598136"/>
              <a:gd name="connsiteX49" fmla="*/ 5129812 w 9662615"/>
              <a:gd name="connsiteY49" fmla="*/ 1521277 h 1598136"/>
              <a:gd name="connsiteX50" fmla="*/ 5059484 w 9662615"/>
              <a:gd name="connsiteY50" fmla="*/ 1546802 h 1598136"/>
              <a:gd name="connsiteX51" fmla="*/ 5038524 w 9662615"/>
              <a:gd name="connsiteY51" fmla="*/ 1545675 h 1598136"/>
              <a:gd name="connsiteX52" fmla="*/ 5026564 w 9662615"/>
              <a:gd name="connsiteY52" fmla="*/ 1545376 h 1598136"/>
              <a:gd name="connsiteX53" fmla="*/ 4969433 w 9662615"/>
              <a:gd name="connsiteY53" fmla="*/ 1550865 h 1598136"/>
              <a:gd name="connsiteX54" fmla="*/ 4921303 w 9662615"/>
              <a:gd name="connsiteY54" fmla="*/ 1575379 h 1598136"/>
              <a:gd name="connsiteX55" fmla="*/ 4863775 w 9662615"/>
              <a:gd name="connsiteY55" fmla="*/ 1562633 h 1598136"/>
              <a:gd name="connsiteX56" fmla="*/ 4847242 w 9662615"/>
              <a:gd name="connsiteY56" fmla="*/ 1565435 h 1598136"/>
              <a:gd name="connsiteX57" fmla="*/ 4856839 w 9662615"/>
              <a:gd name="connsiteY57" fmla="*/ 1598136 h 1598136"/>
              <a:gd name="connsiteX58" fmla="*/ 4791466 w 9662615"/>
              <a:gd name="connsiteY58" fmla="*/ 1561324 h 1598136"/>
              <a:gd name="connsiteX59" fmla="*/ 4784247 w 9662615"/>
              <a:gd name="connsiteY59" fmla="*/ 1562342 h 1598136"/>
              <a:gd name="connsiteX60" fmla="*/ 4748477 w 9662615"/>
              <a:gd name="connsiteY60" fmla="*/ 1556925 h 1598136"/>
              <a:gd name="connsiteX61" fmla="*/ 4730033 w 9662615"/>
              <a:gd name="connsiteY61" fmla="*/ 1555274 h 1598136"/>
              <a:gd name="connsiteX62" fmla="*/ 4724747 w 9662615"/>
              <a:gd name="connsiteY62" fmla="*/ 1552439 h 1598136"/>
              <a:gd name="connsiteX63" fmla="*/ 4697562 w 9662615"/>
              <a:gd name="connsiteY63" fmla="*/ 1551206 h 1598136"/>
              <a:gd name="connsiteX64" fmla="*/ 4662664 w 9662615"/>
              <a:gd name="connsiteY64" fmla="*/ 1573162 h 1598136"/>
              <a:gd name="connsiteX65" fmla="*/ 4603028 w 9662615"/>
              <a:gd name="connsiteY65" fmla="*/ 1568821 h 1598136"/>
              <a:gd name="connsiteX66" fmla="*/ 4541612 w 9662615"/>
              <a:gd name="connsiteY66" fmla="*/ 1545262 h 1598136"/>
              <a:gd name="connsiteX67" fmla="*/ 4422155 w 9662615"/>
              <a:gd name="connsiteY67" fmla="*/ 1542059 h 1598136"/>
              <a:gd name="connsiteX68" fmla="*/ 4221826 w 9662615"/>
              <a:gd name="connsiteY68" fmla="*/ 1508923 h 1598136"/>
              <a:gd name="connsiteX69" fmla="*/ 4096601 w 9662615"/>
              <a:gd name="connsiteY69" fmla="*/ 1521563 h 1598136"/>
              <a:gd name="connsiteX70" fmla="*/ 3970635 w 9662615"/>
              <a:gd name="connsiteY70" fmla="*/ 1544815 h 1598136"/>
              <a:gd name="connsiteX71" fmla="*/ 3833906 w 9662615"/>
              <a:gd name="connsiteY71" fmla="*/ 1516637 h 1598136"/>
              <a:gd name="connsiteX72" fmla="*/ 3696258 w 9662615"/>
              <a:gd name="connsiteY72" fmla="*/ 1537563 h 1598136"/>
              <a:gd name="connsiteX73" fmla="*/ 3594070 w 9662615"/>
              <a:gd name="connsiteY73" fmla="*/ 1509422 h 1598136"/>
              <a:gd name="connsiteX74" fmla="*/ 3565233 w 9662615"/>
              <a:gd name="connsiteY74" fmla="*/ 1515122 h 1598136"/>
              <a:gd name="connsiteX75" fmla="*/ 3560267 w 9662615"/>
              <a:gd name="connsiteY75" fmla="*/ 1516288 h 1598136"/>
              <a:gd name="connsiteX76" fmla="*/ 3540258 w 9662615"/>
              <a:gd name="connsiteY76" fmla="*/ 1516976 h 1598136"/>
              <a:gd name="connsiteX77" fmla="*/ 3534780 w 9662615"/>
              <a:gd name="connsiteY77" fmla="*/ 1522141 h 1598136"/>
              <a:gd name="connsiteX78" fmla="*/ 3504783 w 9662615"/>
              <a:gd name="connsiteY78" fmla="*/ 1526739 h 1598136"/>
              <a:gd name="connsiteX79" fmla="*/ 3430805 w 9662615"/>
              <a:gd name="connsiteY79" fmla="*/ 1542521 h 1598136"/>
              <a:gd name="connsiteX80" fmla="*/ 3292707 w 9662615"/>
              <a:gd name="connsiteY80" fmla="*/ 1520490 h 1598136"/>
              <a:gd name="connsiteX81" fmla="*/ 3187872 w 9662615"/>
              <a:gd name="connsiteY81" fmla="*/ 1519991 h 1598136"/>
              <a:gd name="connsiteX82" fmla="*/ 3148026 w 9662615"/>
              <a:gd name="connsiteY82" fmla="*/ 1524777 h 1598136"/>
              <a:gd name="connsiteX83" fmla="*/ 3092394 w 9662615"/>
              <a:gd name="connsiteY83" fmla="*/ 1528115 h 1598136"/>
              <a:gd name="connsiteX84" fmla="*/ 2994200 w 9662615"/>
              <a:gd name="connsiteY84" fmla="*/ 1537857 h 1598136"/>
              <a:gd name="connsiteX85" fmla="*/ 2862301 w 9662615"/>
              <a:gd name="connsiteY85" fmla="*/ 1544250 h 1598136"/>
              <a:gd name="connsiteX86" fmla="*/ 2766335 w 9662615"/>
              <a:gd name="connsiteY86" fmla="*/ 1527662 h 1598136"/>
              <a:gd name="connsiteX87" fmla="*/ 2757836 w 9662615"/>
              <a:gd name="connsiteY87" fmla="*/ 1531371 h 1598136"/>
              <a:gd name="connsiteX88" fmla="*/ 2691555 w 9662615"/>
              <a:gd name="connsiteY88" fmla="*/ 1530283 h 1598136"/>
              <a:gd name="connsiteX89" fmla="*/ 2491676 w 9662615"/>
              <a:gd name="connsiteY89" fmla="*/ 1500859 h 1598136"/>
              <a:gd name="connsiteX90" fmla="*/ 2378036 w 9662615"/>
              <a:gd name="connsiteY90" fmla="*/ 1520645 h 1598136"/>
              <a:gd name="connsiteX91" fmla="*/ 2284269 w 9662615"/>
              <a:gd name="connsiteY91" fmla="*/ 1503068 h 1598136"/>
              <a:gd name="connsiteX92" fmla="*/ 2207104 w 9662615"/>
              <a:gd name="connsiteY92" fmla="*/ 1508888 h 1598136"/>
              <a:gd name="connsiteX93" fmla="*/ 2149226 w 9662615"/>
              <a:gd name="connsiteY93" fmla="*/ 1523409 h 1598136"/>
              <a:gd name="connsiteX94" fmla="*/ 2084783 w 9662615"/>
              <a:gd name="connsiteY94" fmla="*/ 1524245 h 1598136"/>
              <a:gd name="connsiteX95" fmla="*/ 2070075 w 9662615"/>
              <a:gd name="connsiteY95" fmla="*/ 1511285 h 1598136"/>
              <a:gd name="connsiteX96" fmla="*/ 2001057 w 9662615"/>
              <a:gd name="connsiteY96" fmla="*/ 1516449 h 1598136"/>
              <a:gd name="connsiteX97" fmla="*/ 1896330 w 9662615"/>
              <a:gd name="connsiteY97" fmla="*/ 1525725 h 1598136"/>
              <a:gd name="connsiteX98" fmla="*/ 1835994 w 9662615"/>
              <a:gd name="connsiteY98" fmla="*/ 1527678 h 1598136"/>
              <a:gd name="connsiteX99" fmla="*/ 1671119 w 9662615"/>
              <a:gd name="connsiteY99" fmla="*/ 1536701 h 1598136"/>
              <a:gd name="connsiteX100" fmla="*/ 1601337 w 9662615"/>
              <a:gd name="connsiteY100" fmla="*/ 1548552 h 1598136"/>
              <a:gd name="connsiteX101" fmla="*/ 1407755 w 9662615"/>
              <a:gd name="connsiteY101" fmla="*/ 1571444 h 1598136"/>
              <a:gd name="connsiteX102" fmla="*/ 1271994 w 9662615"/>
              <a:gd name="connsiteY102" fmla="*/ 1579471 h 1598136"/>
              <a:gd name="connsiteX103" fmla="*/ 1249226 w 9662615"/>
              <a:gd name="connsiteY103" fmla="*/ 1583140 h 1598136"/>
              <a:gd name="connsiteX104" fmla="*/ 1217719 w 9662615"/>
              <a:gd name="connsiteY104" fmla="*/ 1580863 h 1598136"/>
              <a:gd name="connsiteX105" fmla="*/ 1091432 w 9662615"/>
              <a:gd name="connsiteY105" fmla="*/ 1571003 h 1598136"/>
              <a:gd name="connsiteX106" fmla="*/ 992039 w 9662615"/>
              <a:gd name="connsiteY106" fmla="*/ 1556662 h 1598136"/>
              <a:gd name="connsiteX107" fmla="*/ 868264 w 9662615"/>
              <a:gd name="connsiteY107" fmla="*/ 1566392 h 1598136"/>
              <a:gd name="connsiteX108" fmla="*/ 792765 w 9662615"/>
              <a:gd name="connsiteY108" fmla="*/ 1563102 h 1598136"/>
              <a:gd name="connsiteX109" fmla="*/ 669055 w 9662615"/>
              <a:gd name="connsiteY109" fmla="*/ 1543638 h 1598136"/>
              <a:gd name="connsiteX110" fmla="*/ 506152 w 9662615"/>
              <a:gd name="connsiteY110" fmla="*/ 1549124 h 1598136"/>
              <a:gd name="connsiteX111" fmla="*/ 472797 w 9662615"/>
              <a:gd name="connsiteY111" fmla="*/ 1568904 h 1598136"/>
              <a:gd name="connsiteX112" fmla="*/ 427864 w 9662615"/>
              <a:gd name="connsiteY112" fmla="*/ 1580848 h 1598136"/>
              <a:gd name="connsiteX113" fmla="*/ 408381 w 9662615"/>
              <a:gd name="connsiteY113" fmla="*/ 1552940 h 1598136"/>
              <a:gd name="connsiteX114" fmla="*/ 267163 w 9662615"/>
              <a:gd name="connsiteY114" fmla="*/ 1531913 h 1598136"/>
              <a:gd name="connsiteX115" fmla="*/ 196644 w 9662615"/>
              <a:gd name="connsiteY115" fmla="*/ 1524565 h 1598136"/>
              <a:gd name="connsiteX116" fmla="*/ 86819 w 9662615"/>
              <a:gd name="connsiteY116" fmla="*/ 1519517 h 1598136"/>
              <a:gd name="connsiteX117" fmla="*/ 53369 w 9662615"/>
              <a:gd name="connsiteY117" fmla="*/ 1516853 h 1598136"/>
              <a:gd name="connsiteX118" fmla="*/ 2359 w 9662615"/>
              <a:gd name="connsiteY118" fmla="*/ 1515247 h 1598136"/>
              <a:gd name="connsiteX119" fmla="*/ 0 w 9662615"/>
              <a:gd name="connsiteY119" fmla="*/ 1514932 h 1598136"/>
              <a:gd name="connsiteX120" fmla="*/ 0 w 9662615"/>
              <a:gd name="connsiteY120" fmla="*/ 0 h 1598136"/>
              <a:gd name="connsiteX0" fmla="*/ 0 w 9662615"/>
              <a:gd name="connsiteY0" fmla="*/ 0 h 1592835"/>
              <a:gd name="connsiteX1" fmla="*/ 9662615 w 9662615"/>
              <a:gd name="connsiteY1" fmla="*/ 0 h 1592835"/>
              <a:gd name="connsiteX2" fmla="*/ 9662615 w 9662615"/>
              <a:gd name="connsiteY2" fmla="*/ 1280346 h 1592835"/>
              <a:gd name="connsiteX3" fmla="*/ 9658420 w 9662615"/>
              <a:gd name="connsiteY3" fmla="*/ 1280106 h 1592835"/>
              <a:gd name="connsiteX4" fmla="*/ 9469546 w 9662615"/>
              <a:gd name="connsiteY4" fmla="*/ 1289837 h 1592835"/>
              <a:gd name="connsiteX5" fmla="*/ 9385895 w 9662615"/>
              <a:gd name="connsiteY5" fmla="*/ 1269203 h 1592835"/>
              <a:gd name="connsiteX6" fmla="*/ 9144767 w 9662615"/>
              <a:gd name="connsiteY6" fmla="*/ 1264120 h 1592835"/>
              <a:gd name="connsiteX7" fmla="*/ 8837252 w 9662615"/>
              <a:gd name="connsiteY7" fmla="*/ 1350515 h 1592835"/>
              <a:gd name="connsiteX8" fmla="*/ 8705466 w 9662615"/>
              <a:gd name="connsiteY8" fmla="*/ 1342419 h 1592835"/>
              <a:gd name="connsiteX9" fmla="*/ 8652221 w 9662615"/>
              <a:gd name="connsiteY9" fmla="*/ 1326906 h 1592835"/>
              <a:gd name="connsiteX10" fmla="*/ 8632312 w 9662615"/>
              <a:gd name="connsiteY10" fmla="*/ 1326025 h 1592835"/>
              <a:gd name="connsiteX11" fmla="*/ 8591582 w 9662615"/>
              <a:gd name="connsiteY11" fmla="*/ 1341666 h 1592835"/>
              <a:gd name="connsiteX12" fmla="*/ 8537336 w 9662615"/>
              <a:gd name="connsiteY12" fmla="*/ 1341684 h 1592835"/>
              <a:gd name="connsiteX13" fmla="*/ 8472508 w 9662615"/>
              <a:gd name="connsiteY13" fmla="*/ 1363109 h 1592835"/>
              <a:gd name="connsiteX14" fmla="*/ 8258477 w 9662615"/>
              <a:gd name="connsiteY14" fmla="*/ 1370666 h 1592835"/>
              <a:gd name="connsiteX15" fmla="*/ 8197961 w 9662615"/>
              <a:gd name="connsiteY15" fmla="*/ 1392804 h 1592835"/>
              <a:gd name="connsiteX16" fmla="*/ 8171196 w 9662615"/>
              <a:gd name="connsiteY16" fmla="*/ 1397216 h 1592835"/>
              <a:gd name="connsiteX17" fmla="*/ 8127667 w 9662615"/>
              <a:gd name="connsiteY17" fmla="*/ 1418254 h 1592835"/>
              <a:gd name="connsiteX18" fmla="*/ 7974579 w 9662615"/>
              <a:gd name="connsiteY18" fmla="*/ 1383439 h 1592835"/>
              <a:gd name="connsiteX19" fmla="*/ 7768351 w 9662615"/>
              <a:gd name="connsiteY19" fmla="*/ 1395051 h 1592835"/>
              <a:gd name="connsiteX20" fmla="*/ 7635985 w 9662615"/>
              <a:gd name="connsiteY20" fmla="*/ 1386363 h 1592835"/>
              <a:gd name="connsiteX21" fmla="*/ 7466069 w 9662615"/>
              <a:gd name="connsiteY21" fmla="*/ 1377654 h 1592835"/>
              <a:gd name="connsiteX22" fmla="*/ 7355642 w 9662615"/>
              <a:gd name="connsiteY22" fmla="*/ 1407761 h 1592835"/>
              <a:gd name="connsiteX23" fmla="*/ 7151610 w 9662615"/>
              <a:gd name="connsiteY23" fmla="*/ 1397856 h 1592835"/>
              <a:gd name="connsiteX24" fmla="*/ 7082147 w 9662615"/>
              <a:gd name="connsiteY24" fmla="*/ 1406113 h 1592835"/>
              <a:gd name="connsiteX25" fmla="*/ 7014958 w 9662615"/>
              <a:gd name="connsiteY25" fmla="*/ 1396883 h 1592835"/>
              <a:gd name="connsiteX26" fmla="*/ 6907567 w 9662615"/>
              <a:gd name="connsiteY26" fmla="*/ 1419149 h 1592835"/>
              <a:gd name="connsiteX27" fmla="*/ 6748428 w 9662615"/>
              <a:gd name="connsiteY27" fmla="*/ 1420308 h 1592835"/>
              <a:gd name="connsiteX28" fmla="*/ 6654257 w 9662615"/>
              <a:gd name="connsiteY28" fmla="*/ 1424143 h 1592835"/>
              <a:gd name="connsiteX29" fmla="*/ 6620123 w 9662615"/>
              <a:gd name="connsiteY29" fmla="*/ 1430535 h 1592835"/>
              <a:gd name="connsiteX30" fmla="*/ 6571355 w 9662615"/>
              <a:gd name="connsiteY30" fmla="*/ 1436144 h 1592835"/>
              <a:gd name="connsiteX31" fmla="*/ 6486557 w 9662615"/>
              <a:gd name="connsiteY31" fmla="*/ 1449861 h 1592835"/>
              <a:gd name="connsiteX32" fmla="*/ 6370419 w 9662615"/>
              <a:gd name="connsiteY32" fmla="*/ 1461649 h 1592835"/>
              <a:gd name="connsiteX33" fmla="*/ 6278839 w 9662615"/>
              <a:gd name="connsiteY33" fmla="*/ 1449160 h 1592835"/>
              <a:gd name="connsiteX34" fmla="*/ 6272455 w 9662615"/>
              <a:gd name="connsiteY34" fmla="*/ 1453191 h 1592835"/>
              <a:gd name="connsiteX35" fmla="*/ 6212659 w 9662615"/>
              <a:gd name="connsiteY35" fmla="*/ 1454850 h 1592835"/>
              <a:gd name="connsiteX36" fmla="*/ 6069317 w 9662615"/>
              <a:gd name="connsiteY36" fmla="*/ 1445838 h 1592835"/>
              <a:gd name="connsiteX37" fmla="*/ 5878477 w 9662615"/>
              <a:gd name="connsiteY37" fmla="*/ 1439180 h 1592835"/>
              <a:gd name="connsiteX38" fmla="*/ 5838387 w 9662615"/>
              <a:gd name="connsiteY38" fmla="*/ 1444679 h 1592835"/>
              <a:gd name="connsiteX39" fmla="*/ 5771136 w 9662615"/>
              <a:gd name="connsiteY39" fmla="*/ 1453639 h 1592835"/>
              <a:gd name="connsiteX40" fmla="*/ 5724081 w 9662615"/>
              <a:gd name="connsiteY40" fmla="*/ 1470431 h 1592835"/>
              <a:gd name="connsiteX41" fmla="*/ 5666577 w 9662615"/>
              <a:gd name="connsiteY41" fmla="*/ 1473921 h 1592835"/>
              <a:gd name="connsiteX42" fmla="*/ 5649068 w 9662615"/>
              <a:gd name="connsiteY42" fmla="*/ 1461676 h 1592835"/>
              <a:gd name="connsiteX43" fmla="*/ 5588902 w 9662615"/>
              <a:gd name="connsiteY43" fmla="*/ 1469647 h 1592835"/>
              <a:gd name="connsiteX44" fmla="*/ 5498090 w 9662615"/>
              <a:gd name="connsiteY44" fmla="*/ 1483173 h 1592835"/>
              <a:gd name="connsiteX45" fmla="*/ 5444641 w 9662615"/>
              <a:gd name="connsiteY45" fmla="*/ 1487602 h 1592835"/>
              <a:gd name="connsiteX46" fmla="*/ 5299812 w 9662615"/>
              <a:gd name="connsiteY46" fmla="*/ 1503362 h 1592835"/>
              <a:gd name="connsiteX47" fmla="*/ 5213947 w 9662615"/>
              <a:gd name="connsiteY47" fmla="*/ 1516637 h 1592835"/>
              <a:gd name="connsiteX48" fmla="*/ 5090342 w 9662615"/>
              <a:gd name="connsiteY48" fmla="*/ 1546680 h 1592835"/>
              <a:gd name="connsiteX49" fmla="*/ 5129812 w 9662615"/>
              <a:gd name="connsiteY49" fmla="*/ 1521277 h 1592835"/>
              <a:gd name="connsiteX50" fmla="*/ 5059484 w 9662615"/>
              <a:gd name="connsiteY50" fmla="*/ 1546802 h 1592835"/>
              <a:gd name="connsiteX51" fmla="*/ 5038524 w 9662615"/>
              <a:gd name="connsiteY51" fmla="*/ 1545675 h 1592835"/>
              <a:gd name="connsiteX52" fmla="*/ 5026564 w 9662615"/>
              <a:gd name="connsiteY52" fmla="*/ 1545376 h 1592835"/>
              <a:gd name="connsiteX53" fmla="*/ 4969433 w 9662615"/>
              <a:gd name="connsiteY53" fmla="*/ 1550865 h 1592835"/>
              <a:gd name="connsiteX54" fmla="*/ 4921303 w 9662615"/>
              <a:gd name="connsiteY54" fmla="*/ 1575379 h 1592835"/>
              <a:gd name="connsiteX55" fmla="*/ 4863775 w 9662615"/>
              <a:gd name="connsiteY55" fmla="*/ 1562633 h 1592835"/>
              <a:gd name="connsiteX56" fmla="*/ 4847242 w 9662615"/>
              <a:gd name="connsiteY56" fmla="*/ 1565435 h 1592835"/>
              <a:gd name="connsiteX57" fmla="*/ 4856839 w 9662615"/>
              <a:gd name="connsiteY57" fmla="*/ 1592835 h 1592835"/>
              <a:gd name="connsiteX58" fmla="*/ 4791466 w 9662615"/>
              <a:gd name="connsiteY58" fmla="*/ 1561324 h 1592835"/>
              <a:gd name="connsiteX59" fmla="*/ 4784247 w 9662615"/>
              <a:gd name="connsiteY59" fmla="*/ 1562342 h 1592835"/>
              <a:gd name="connsiteX60" fmla="*/ 4748477 w 9662615"/>
              <a:gd name="connsiteY60" fmla="*/ 1556925 h 1592835"/>
              <a:gd name="connsiteX61" fmla="*/ 4730033 w 9662615"/>
              <a:gd name="connsiteY61" fmla="*/ 1555274 h 1592835"/>
              <a:gd name="connsiteX62" fmla="*/ 4724747 w 9662615"/>
              <a:gd name="connsiteY62" fmla="*/ 1552439 h 1592835"/>
              <a:gd name="connsiteX63" fmla="*/ 4697562 w 9662615"/>
              <a:gd name="connsiteY63" fmla="*/ 1551206 h 1592835"/>
              <a:gd name="connsiteX64" fmla="*/ 4662664 w 9662615"/>
              <a:gd name="connsiteY64" fmla="*/ 1573162 h 1592835"/>
              <a:gd name="connsiteX65" fmla="*/ 4603028 w 9662615"/>
              <a:gd name="connsiteY65" fmla="*/ 1568821 h 1592835"/>
              <a:gd name="connsiteX66" fmla="*/ 4541612 w 9662615"/>
              <a:gd name="connsiteY66" fmla="*/ 1545262 h 1592835"/>
              <a:gd name="connsiteX67" fmla="*/ 4422155 w 9662615"/>
              <a:gd name="connsiteY67" fmla="*/ 1542059 h 1592835"/>
              <a:gd name="connsiteX68" fmla="*/ 4221826 w 9662615"/>
              <a:gd name="connsiteY68" fmla="*/ 1508923 h 1592835"/>
              <a:gd name="connsiteX69" fmla="*/ 4096601 w 9662615"/>
              <a:gd name="connsiteY69" fmla="*/ 1521563 h 1592835"/>
              <a:gd name="connsiteX70" fmla="*/ 3970635 w 9662615"/>
              <a:gd name="connsiteY70" fmla="*/ 1544815 h 1592835"/>
              <a:gd name="connsiteX71" fmla="*/ 3833906 w 9662615"/>
              <a:gd name="connsiteY71" fmla="*/ 1516637 h 1592835"/>
              <a:gd name="connsiteX72" fmla="*/ 3696258 w 9662615"/>
              <a:gd name="connsiteY72" fmla="*/ 1537563 h 1592835"/>
              <a:gd name="connsiteX73" fmla="*/ 3594070 w 9662615"/>
              <a:gd name="connsiteY73" fmla="*/ 1509422 h 1592835"/>
              <a:gd name="connsiteX74" fmla="*/ 3565233 w 9662615"/>
              <a:gd name="connsiteY74" fmla="*/ 1515122 h 1592835"/>
              <a:gd name="connsiteX75" fmla="*/ 3560267 w 9662615"/>
              <a:gd name="connsiteY75" fmla="*/ 1516288 h 1592835"/>
              <a:gd name="connsiteX76" fmla="*/ 3540258 w 9662615"/>
              <a:gd name="connsiteY76" fmla="*/ 1516976 h 1592835"/>
              <a:gd name="connsiteX77" fmla="*/ 3534780 w 9662615"/>
              <a:gd name="connsiteY77" fmla="*/ 1522141 h 1592835"/>
              <a:gd name="connsiteX78" fmla="*/ 3504783 w 9662615"/>
              <a:gd name="connsiteY78" fmla="*/ 1526739 h 1592835"/>
              <a:gd name="connsiteX79" fmla="*/ 3430805 w 9662615"/>
              <a:gd name="connsiteY79" fmla="*/ 1542521 h 1592835"/>
              <a:gd name="connsiteX80" fmla="*/ 3292707 w 9662615"/>
              <a:gd name="connsiteY80" fmla="*/ 1520490 h 1592835"/>
              <a:gd name="connsiteX81" fmla="*/ 3187872 w 9662615"/>
              <a:gd name="connsiteY81" fmla="*/ 1519991 h 1592835"/>
              <a:gd name="connsiteX82" fmla="*/ 3148026 w 9662615"/>
              <a:gd name="connsiteY82" fmla="*/ 1524777 h 1592835"/>
              <a:gd name="connsiteX83" fmla="*/ 3092394 w 9662615"/>
              <a:gd name="connsiteY83" fmla="*/ 1528115 h 1592835"/>
              <a:gd name="connsiteX84" fmla="*/ 2994200 w 9662615"/>
              <a:gd name="connsiteY84" fmla="*/ 1537857 h 1592835"/>
              <a:gd name="connsiteX85" fmla="*/ 2862301 w 9662615"/>
              <a:gd name="connsiteY85" fmla="*/ 1544250 h 1592835"/>
              <a:gd name="connsiteX86" fmla="*/ 2766335 w 9662615"/>
              <a:gd name="connsiteY86" fmla="*/ 1527662 h 1592835"/>
              <a:gd name="connsiteX87" fmla="*/ 2757836 w 9662615"/>
              <a:gd name="connsiteY87" fmla="*/ 1531371 h 1592835"/>
              <a:gd name="connsiteX88" fmla="*/ 2691555 w 9662615"/>
              <a:gd name="connsiteY88" fmla="*/ 1530283 h 1592835"/>
              <a:gd name="connsiteX89" fmla="*/ 2491676 w 9662615"/>
              <a:gd name="connsiteY89" fmla="*/ 1500859 h 1592835"/>
              <a:gd name="connsiteX90" fmla="*/ 2378036 w 9662615"/>
              <a:gd name="connsiteY90" fmla="*/ 1520645 h 1592835"/>
              <a:gd name="connsiteX91" fmla="*/ 2284269 w 9662615"/>
              <a:gd name="connsiteY91" fmla="*/ 1503068 h 1592835"/>
              <a:gd name="connsiteX92" fmla="*/ 2207104 w 9662615"/>
              <a:gd name="connsiteY92" fmla="*/ 1508888 h 1592835"/>
              <a:gd name="connsiteX93" fmla="*/ 2149226 w 9662615"/>
              <a:gd name="connsiteY93" fmla="*/ 1523409 h 1592835"/>
              <a:gd name="connsiteX94" fmla="*/ 2084783 w 9662615"/>
              <a:gd name="connsiteY94" fmla="*/ 1524245 h 1592835"/>
              <a:gd name="connsiteX95" fmla="*/ 2070075 w 9662615"/>
              <a:gd name="connsiteY95" fmla="*/ 1511285 h 1592835"/>
              <a:gd name="connsiteX96" fmla="*/ 2001057 w 9662615"/>
              <a:gd name="connsiteY96" fmla="*/ 1516449 h 1592835"/>
              <a:gd name="connsiteX97" fmla="*/ 1896330 w 9662615"/>
              <a:gd name="connsiteY97" fmla="*/ 1525725 h 1592835"/>
              <a:gd name="connsiteX98" fmla="*/ 1835994 w 9662615"/>
              <a:gd name="connsiteY98" fmla="*/ 1527678 h 1592835"/>
              <a:gd name="connsiteX99" fmla="*/ 1671119 w 9662615"/>
              <a:gd name="connsiteY99" fmla="*/ 1536701 h 1592835"/>
              <a:gd name="connsiteX100" fmla="*/ 1601337 w 9662615"/>
              <a:gd name="connsiteY100" fmla="*/ 1548552 h 1592835"/>
              <a:gd name="connsiteX101" fmla="*/ 1407755 w 9662615"/>
              <a:gd name="connsiteY101" fmla="*/ 1571444 h 1592835"/>
              <a:gd name="connsiteX102" fmla="*/ 1271994 w 9662615"/>
              <a:gd name="connsiteY102" fmla="*/ 1579471 h 1592835"/>
              <a:gd name="connsiteX103" fmla="*/ 1249226 w 9662615"/>
              <a:gd name="connsiteY103" fmla="*/ 1583140 h 1592835"/>
              <a:gd name="connsiteX104" fmla="*/ 1217719 w 9662615"/>
              <a:gd name="connsiteY104" fmla="*/ 1580863 h 1592835"/>
              <a:gd name="connsiteX105" fmla="*/ 1091432 w 9662615"/>
              <a:gd name="connsiteY105" fmla="*/ 1571003 h 1592835"/>
              <a:gd name="connsiteX106" fmla="*/ 992039 w 9662615"/>
              <a:gd name="connsiteY106" fmla="*/ 1556662 h 1592835"/>
              <a:gd name="connsiteX107" fmla="*/ 868264 w 9662615"/>
              <a:gd name="connsiteY107" fmla="*/ 1566392 h 1592835"/>
              <a:gd name="connsiteX108" fmla="*/ 792765 w 9662615"/>
              <a:gd name="connsiteY108" fmla="*/ 1563102 h 1592835"/>
              <a:gd name="connsiteX109" fmla="*/ 669055 w 9662615"/>
              <a:gd name="connsiteY109" fmla="*/ 1543638 h 1592835"/>
              <a:gd name="connsiteX110" fmla="*/ 506152 w 9662615"/>
              <a:gd name="connsiteY110" fmla="*/ 1549124 h 1592835"/>
              <a:gd name="connsiteX111" fmla="*/ 472797 w 9662615"/>
              <a:gd name="connsiteY111" fmla="*/ 1568904 h 1592835"/>
              <a:gd name="connsiteX112" fmla="*/ 427864 w 9662615"/>
              <a:gd name="connsiteY112" fmla="*/ 1580848 h 1592835"/>
              <a:gd name="connsiteX113" fmla="*/ 408381 w 9662615"/>
              <a:gd name="connsiteY113" fmla="*/ 1552940 h 1592835"/>
              <a:gd name="connsiteX114" fmla="*/ 267163 w 9662615"/>
              <a:gd name="connsiteY114" fmla="*/ 1531913 h 1592835"/>
              <a:gd name="connsiteX115" fmla="*/ 196644 w 9662615"/>
              <a:gd name="connsiteY115" fmla="*/ 1524565 h 1592835"/>
              <a:gd name="connsiteX116" fmla="*/ 86819 w 9662615"/>
              <a:gd name="connsiteY116" fmla="*/ 1519517 h 1592835"/>
              <a:gd name="connsiteX117" fmla="*/ 53369 w 9662615"/>
              <a:gd name="connsiteY117" fmla="*/ 1516853 h 1592835"/>
              <a:gd name="connsiteX118" fmla="*/ 2359 w 9662615"/>
              <a:gd name="connsiteY118" fmla="*/ 1515247 h 1592835"/>
              <a:gd name="connsiteX119" fmla="*/ 0 w 9662615"/>
              <a:gd name="connsiteY119" fmla="*/ 1514932 h 1592835"/>
              <a:gd name="connsiteX120" fmla="*/ 0 w 9662615"/>
              <a:gd name="connsiteY120" fmla="*/ 0 h 1592835"/>
              <a:gd name="connsiteX0" fmla="*/ 0 w 9662615"/>
              <a:gd name="connsiteY0" fmla="*/ 0 h 1592835"/>
              <a:gd name="connsiteX1" fmla="*/ 9662615 w 9662615"/>
              <a:gd name="connsiteY1" fmla="*/ 0 h 1592835"/>
              <a:gd name="connsiteX2" fmla="*/ 9662615 w 9662615"/>
              <a:gd name="connsiteY2" fmla="*/ 1280346 h 1592835"/>
              <a:gd name="connsiteX3" fmla="*/ 9658420 w 9662615"/>
              <a:gd name="connsiteY3" fmla="*/ 1280106 h 1592835"/>
              <a:gd name="connsiteX4" fmla="*/ 9469546 w 9662615"/>
              <a:gd name="connsiteY4" fmla="*/ 1289837 h 1592835"/>
              <a:gd name="connsiteX5" fmla="*/ 9385895 w 9662615"/>
              <a:gd name="connsiteY5" fmla="*/ 1269203 h 1592835"/>
              <a:gd name="connsiteX6" fmla="*/ 9144767 w 9662615"/>
              <a:gd name="connsiteY6" fmla="*/ 1264120 h 1592835"/>
              <a:gd name="connsiteX7" fmla="*/ 8837252 w 9662615"/>
              <a:gd name="connsiteY7" fmla="*/ 1350515 h 1592835"/>
              <a:gd name="connsiteX8" fmla="*/ 8705466 w 9662615"/>
              <a:gd name="connsiteY8" fmla="*/ 1342419 h 1592835"/>
              <a:gd name="connsiteX9" fmla="*/ 8652221 w 9662615"/>
              <a:gd name="connsiteY9" fmla="*/ 1326906 h 1592835"/>
              <a:gd name="connsiteX10" fmla="*/ 8632312 w 9662615"/>
              <a:gd name="connsiteY10" fmla="*/ 1326025 h 1592835"/>
              <a:gd name="connsiteX11" fmla="*/ 8591582 w 9662615"/>
              <a:gd name="connsiteY11" fmla="*/ 1341666 h 1592835"/>
              <a:gd name="connsiteX12" fmla="*/ 8537336 w 9662615"/>
              <a:gd name="connsiteY12" fmla="*/ 1341684 h 1592835"/>
              <a:gd name="connsiteX13" fmla="*/ 8472508 w 9662615"/>
              <a:gd name="connsiteY13" fmla="*/ 1363109 h 1592835"/>
              <a:gd name="connsiteX14" fmla="*/ 8258477 w 9662615"/>
              <a:gd name="connsiteY14" fmla="*/ 1370666 h 1592835"/>
              <a:gd name="connsiteX15" fmla="*/ 8197961 w 9662615"/>
              <a:gd name="connsiteY15" fmla="*/ 1392804 h 1592835"/>
              <a:gd name="connsiteX16" fmla="*/ 8171196 w 9662615"/>
              <a:gd name="connsiteY16" fmla="*/ 1397216 h 1592835"/>
              <a:gd name="connsiteX17" fmla="*/ 8127667 w 9662615"/>
              <a:gd name="connsiteY17" fmla="*/ 1418254 h 1592835"/>
              <a:gd name="connsiteX18" fmla="*/ 7974579 w 9662615"/>
              <a:gd name="connsiteY18" fmla="*/ 1383439 h 1592835"/>
              <a:gd name="connsiteX19" fmla="*/ 7768351 w 9662615"/>
              <a:gd name="connsiteY19" fmla="*/ 1395051 h 1592835"/>
              <a:gd name="connsiteX20" fmla="*/ 7635985 w 9662615"/>
              <a:gd name="connsiteY20" fmla="*/ 1386363 h 1592835"/>
              <a:gd name="connsiteX21" fmla="*/ 7466069 w 9662615"/>
              <a:gd name="connsiteY21" fmla="*/ 1377654 h 1592835"/>
              <a:gd name="connsiteX22" fmla="*/ 7355642 w 9662615"/>
              <a:gd name="connsiteY22" fmla="*/ 1407761 h 1592835"/>
              <a:gd name="connsiteX23" fmla="*/ 7151610 w 9662615"/>
              <a:gd name="connsiteY23" fmla="*/ 1397856 h 1592835"/>
              <a:gd name="connsiteX24" fmla="*/ 7082147 w 9662615"/>
              <a:gd name="connsiteY24" fmla="*/ 1406113 h 1592835"/>
              <a:gd name="connsiteX25" fmla="*/ 7014958 w 9662615"/>
              <a:gd name="connsiteY25" fmla="*/ 1396883 h 1592835"/>
              <a:gd name="connsiteX26" fmla="*/ 6907567 w 9662615"/>
              <a:gd name="connsiteY26" fmla="*/ 1419149 h 1592835"/>
              <a:gd name="connsiteX27" fmla="*/ 6748428 w 9662615"/>
              <a:gd name="connsiteY27" fmla="*/ 1420308 h 1592835"/>
              <a:gd name="connsiteX28" fmla="*/ 6654257 w 9662615"/>
              <a:gd name="connsiteY28" fmla="*/ 1424143 h 1592835"/>
              <a:gd name="connsiteX29" fmla="*/ 6620123 w 9662615"/>
              <a:gd name="connsiteY29" fmla="*/ 1430535 h 1592835"/>
              <a:gd name="connsiteX30" fmla="*/ 6571355 w 9662615"/>
              <a:gd name="connsiteY30" fmla="*/ 1436144 h 1592835"/>
              <a:gd name="connsiteX31" fmla="*/ 6486557 w 9662615"/>
              <a:gd name="connsiteY31" fmla="*/ 1449861 h 1592835"/>
              <a:gd name="connsiteX32" fmla="*/ 6370419 w 9662615"/>
              <a:gd name="connsiteY32" fmla="*/ 1461649 h 1592835"/>
              <a:gd name="connsiteX33" fmla="*/ 6278839 w 9662615"/>
              <a:gd name="connsiteY33" fmla="*/ 1449160 h 1592835"/>
              <a:gd name="connsiteX34" fmla="*/ 6272455 w 9662615"/>
              <a:gd name="connsiteY34" fmla="*/ 1453191 h 1592835"/>
              <a:gd name="connsiteX35" fmla="*/ 6212659 w 9662615"/>
              <a:gd name="connsiteY35" fmla="*/ 1454850 h 1592835"/>
              <a:gd name="connsiteX36" fmla="*/ 6069317 w 9662615"/>
              <a:gd name="connsiteY36" fmla="*/ 1445838 h 1592835"/>
              <a:gd name="connsiteX37" fmla="*/ 5878477 w 9662615"/>
              <a:gd name="connsiteY37" fmla="*/ 1439180 h 1592835"/>
              <a:gd name="connsiteX38" fmla="*/ 5838387 w 9662615"/>
              <a:gd name="connsiteY38" fmla="*/ 1444679 h 1592835"/>
              <a:gd name="connsiteX39" fmla="*/ 5771136 w 9662615"/>
              <a:gd name="connsiteY39" fmla="*/ 1453639 h 1592835"/>
              <a:gd name="connsiteX40" fmla="*/ 5724081 w 9662615"/>
              <a:gd name="connsiteY40" fmla="*/ 1470431 h 1592835"/>
              <a:gd name="connsiteX41" fmla="*/ 5666577 w 9662615"/>
              <a:gd name="connsiteY41" fmla="*/ 1473921 h 1592835"/>
              <a:gd name="connsiteX42" fmla="*/ 5649068 w 9662615"/>
              <a:gd name="connsiteY42" fmla="*/ 1461676 h 1592835"/>
              <a:gd name="connsiteX43" fmla="*/ 5588902 w 9662615"/>
              <a:gd name="connsiteY43" fmla="*/ 1469647 h 1592835"/>
              <a:gd name="connsiteX44" fmla="*/ 5498090 w 9662615"/>
              <a:gd name="connsiteY44" fmla="*/ 1483173 h 1592835"/>
              <a:gd name="connsiteX45" fmla="*/ 5444641 w 9662615"/>
              <a:gd name="connsiteY45" fmla="*/ 1487602 h 1592835"/>
              <a:gd name="connsiteX46" fmla="*/ 5299812 w 9662615"/>
              <a:gd name="connsiteY46" fmla="*/ 1503362 h 1592835"/>
              <a:gd name="connsiteX47" fmla="*/ 5213947 w 9662615"/>
              <a:gd name="connsiteY47" fmla="*/ 1516637 h 1592835"/>
              <a:gd name="connsiteX48" fmla="*/ 5090342 w 9662615"/>
              <a:gd name="connsiteY48" fmla="*/ 1546680 h 1592835"/>
              <a:gd name="connsiteX49" fmla="*/ 5129812 w 9662615"/>
              <a:gd name="connsiteY49" fmla="*/ 1521277 h 1592835"/>
              <a:gd name="connsiteX50" fmla="*/ 5059484 w 9662615"/>
              <a:gd name="connsiteY50" fmla="*/ 1546802 h 1592835"/>
              <a:gd name="connsiteX51" fmla="*/ 5038524 w 9662615"/>
              <a:gd name="connsiteY51" fmla="*/ 1545675 h 1592835"/>
              <a:gd name="connsiteX52" fmla="*/ 5026564 w 9662615"/>
              <a:gd name="connsiteY52" fmla="*/ 1545376 h 1592835"/>
              <a:gd name="connsiteX53" fmla="*/ 4969433 w 9662615"/>
              <a:gd name="connsiteY53" fmla="*/ 1550865 h 1592835"/>
              <a:gd name="connsiteX54" fmla="*/ 4921303 w 9662615"/>
              <a:gd name="connsiteY54" fmla="*/ 1575379 h 1592835"/>
              <a:gd name="connsiteX55" fmla="*/ 4863775 w 9662615"/>
              <a:gd name="connsiteY55" fmla="*/ 1562633 h 1592835"/>
              <a:gd name="connsiteX56" fmla="*/ 4847242 w 9662615"/>
              <a:gd name="connsiteY56" fmla="*/ 1565435 h 1592835"/>
              <a:gd name="connsiteX57" fmla="*/ 4856839 w 9662615"/>
              <a:gd name="connsiteY57" fmla="*/ 1592835 h 1592835"/>
              <a:gd name="connsiteX58" fmla="*/ 4791466 w 9662615"/>
              <a:gd name="connsiteY58" fmla="*/ 1561324 h 1592835"/>
              <a:gd name="connsiteX59" fmla="*/ 4784247 w 9662615"/>
              <a:gd name="connsiteY59" fmla="*/ 1562342 h 1592835"/>
              <a:gd name="connsiteX60" fmla="*/ 4748477 w 9662615"/>
              <a:gd name="connsiteY60" fmla="*/ 1556925 h 1592835"/>
              <a:gd name="connsiteX61" fmla="*/ 4730033 w 9662615"/>
              <a:gd name="connsiteY61" fmla="*/ 1555274 h 1592835"/>
              <a:gd name="connsiteX62" fmla="*/ 4697562 w 9662615"/>
              <a:gd name="connsiteY62" fmla="*/ 1551206 h 1592835"/>
              <a:gd name="connsiteX63" fmla="*/ 4662664 w 9662615"/>
              <a:gd name="connsiteY63" fmla="*/ 1573162 h 1592835"/>
              <a:gd name="connsiteX64" fmla="*/ 4603028 w 9662615"/>
              <a:gd name="connsiteY64" fmla="*/ 1568821 h 1592835"/>
              <a:gd name="connsiteX65" fmla="*/ 4541612 w 9662615"/>
              <a:gd name="connsiteY65" fmla="*/ 1545262 h 1592835"/>
              <a:gd name="connsiteX66" fmla="*/ 4422155 w 9662615"/>
              <a:gd name="connsiteY66" fmla="*/ 1542059 h 1592835"/>
              <a:gd name="connsiteX67" fmla="*/ 4221826 w 9662615"/>
              <a:gd name="connsiteY67" fmla="*/ 1508923 h 1592835"/>
              <a:gd name="connsiteX68" fmla="*/ 4096601 w 9662615"/>
              <a:gd name="connsiteY68" fmla="*/ 1521563 h 1592835"/>
              <a:gd name="connsiteX69" fmla="*/ 3970635 w 9662615"/>
              <a:gd name="connsiteY69" fmla="*/ 1544815 h 1592835"/>
              <a:gd name="connsiteX70" fmla="*/ 3833906 w 9662615"/>
              <a:gd name="connsiteY70" fmla="*/ 1516637 h 1592835"/>
              <a:gd name="connsiteX71" fmla="*/ 3696258 w 9662615"/>
              <a:gd name="connsiteY71" fmla="*/ 1537563 h 1592835"/>
              <a:gd name="connsiteX72" fmla="*/ 3594070 w 9662615"/>
              <a:gd name="connsiteY72" fmla="*/ 1509422 h 1592835"/>
              <a:gd name="connsiteX73" fmla="*/ 3565233 w 9662615"/>
              <a:gd name="connsiteY73" fmla="*/ 1515122 h 1592835"/>
              <a:gd name="connsiteX74" fmla="*/ 3560267 w 9662615"/>
              <a:gd name="connsiteY74" fmla="*/ 1516288 h 1592835"/>
              <a:gd name="connsiteX75" fmla="*/ 3540258 w 9662615"/>
              <a:gd name="connsiteY75" fmla="*/ 1516976 h 1592835"/>
              <a:gd name="connsiteX76" fmla="*/ 3534780 w 9662615"/>
              <a:gd name="connsiteY76" fmla="*/ 1522141 h 1592835"/>
              <a:gd name="connsiteX77" fmla="*/ 3504783 w 9662615"/>
              <a:gd name="connsiteY77" fmla="*/ 1526739 h 1592835"/>
              <a:gd name="connsiteX78" fmla="*/ 3430805 w 9662615"/>
              <a:gd name="connsiteY78" fmla="*/ 1542521 h 1592835"/>
              <a:gd name="connsiteX79" fmla="*/ 3292707 w 9662615"/>
              <a:gd name="connsiteY79" fmla="*/ 1520490 h 1592835"/>
              <a:gd name="connsiteX80" fmla="*/ 3187872 w 9662615"/>
              <a:gd name="connsiteY80" fmla="*/ 1519991 h 1592835"/>
              <a:gd name="connsiteX81" fmla="*/ 3148026 w 9662615"/>
              <a:gd name="connsiteY81" fmla="*/ 1524777 h 1592835"/>
              <a:gd name="connsiteX82" fmla="*/ 3092394 w 9662615"/>
              <a:gd name="connsiteY82" fmla="*/ 1528115 h 1592835"/>
              <a:gd name="connsiteX83" fmla="*/ 2994200 w 9662615"/>
              <a:gd name="connsiteY83" fmla="*/ 1537857 h 1592835"/>
              <a:gd name="connsiteX84" fmla="*/ 2862301 w 9662615"/>
              <a:gd name="connsiteY84" fmla="*/ 1544250 h 1592835"/>
              <a:gd name="connsiteX85" fmla="*/ 2766335 w 9662615"/>
              <a:gd name="connsiteY85" fmla="*/ 1527662 h 1592835"/>
              <a:gd name="connsiteX86" fmla="*/ 2757836 w 9662615"/>
              <a:gd name="connsiteY86" fmla="*/ 1531371 h 1592835"/>
              <a:gd name="connsiteX87" fmla="*/ 2691555 w 9662615"/>
              <a:gd name="connsiteY87" fmla="*/ 1530283 h 1592835"/>
              <a:gd name="connsiteX88" fmla="*/ 2491676 w 9662615"/>
              <a:gd name="connsiteY88" fmla="*/ 1500859 h 1592835"/>
              <a:gd name="connsiteX89" fmla="*/ 2378036 w 9662615"/>
              <a:gd name="connsiteY89" fmla="*/ 1520645 h 1592835"/>
              <a:gd name="connsiteX90" fmla="*/ 2284269 w 9662615"/>
              <a:gd name="connsiteY90" fmla="*/ 1503068 h 1592835"/>
              <a:gd name="connsiteX91" fmla="*/ 2207104 w 9662615"/>
              <a:gd name="connsiteY91" fmla="*/ 1508888 h 1592835"/>
              <a:gd name="connsiteX92" fmla="*/ 2149226 w 9662615"/>
              <a:gd name="connsiteY92" fmla="*/ 1523409 h 1592835"/>
              <a:gd name="connsiteX93" fmla="*/ 2084783 w 9662615"/>
              <a:gd name="connsiteY93" fmla="*/ 1524245 h 1592835"/>
              <a:gd name="connsiteX94" fmla="*/ 2070075 w 9662615"/>
              <a:gd name="connsiteY94" fmla="*/ 1511285 h 1592835"/>
              <a:gd name="connsiteX95" fmla="*/ 2001057 w 9662615"/>
              <a:gd name="connsiteY95" fmla="*/ 1516449 h 1592835"/>
              <a:gd name="connsiteX96" fmla="*/ 1896330 w 9662615"/>
              <a:gd name="connsiteY96" fmla="*/ 1525725 h 1592835"/>
              <a:gd name="connsiteX97" fmla="*/ 1835994 w 9662615"/>
              <a:gd name="connsiteY97" fmla="*/ 1527678 h 1592835"/>
              <a:gd name="connsiteX98" fmla="*/ 1671119 w 9662615"/>
              <a:gd name="connsiteY98" fmla="*/ 1536701 h 1592835"/>
              <a:gd name="connsiteX99" fmla="*/ 1601337 w 9662615"/>
              <a:gd name="connsiteY99" fmla="*/ 1548552 h 1592835"/>
              <a:gd name="connsiteX100" fmla="*/ 1407755 w 9662615"/>
              <a:gd name="connsiteY100" fmla="*/ 1571444 h 1592835"/>
              <a:gd name="connsiteX101" fmla="*/ 1271994 w 9662615"/>
              <a:gd name="connsiteY101" fmla="*/ 1579471 h 1592835"/>
              <a:gd name="connsiteX102" fmla="*/ 1249226 w 9662615"/>
              <a:gd name="connsiteY102" fmla="*/ 1583140 h 1592835"/>
              <a:gd name="connsiteX103" fmla="*/ 1217719 w 9662615"/>
              <a:gd name="connsiteY103" fmla="*/ 1580863 h 1592835"/>
              <a:gd name="connsiteX104" fmla="*/ 1091432 w 9662615"/>
              <a:gd name="connsiteY104" fmla="*/ 1571003 h 1592835"/>
              <a:gd name="connsiteX105" fmla="*/ 992039 w 9662615"/>
              <a:gd name="connsiteY105" fmla="*/ 1556662 h 1592835"/>
              <a:gd name="connsiteX106" fmla="*/ 868264 w 9662615"/>
              <a:gd name="connsiteY106" fmla="*/ 1566392 h 1592835"/>
              <a:gd name="connsiteX107" fmla="*/ 792765 w 9662615"/>
              <a:gd name="connsiteY107" fmla="*/ 1563102 h 1592835"/>
              <a:gd name="connsiteX108" fmla="*/ 669055 w 9662615"/>
              <a:gd name="connsiteY108" fmla="*/ 1543638 h 1592835"/>
              <a:gd name="connsiteX109" fmla="*/ 506152 w 9662615"/>
              <a:gd name="connsiteY109" fmla="*/ 1549124 h 1592835"/>
              <a:gd name="connsiteX110" fmla="*/ 472797 w 9662615"/>
              <a:gd name="connsiteY110" fmla="*/ 1568904 h 1592835"/>
              <a:gd name="connsiteX111" fmla="*/ 427864 w 9662615"/>
              <a:gd name="connsiteY111" fmla="*/ 1580848 h 1592835"/>
              <a:gd name="connsiteX112" fmla="*/ 408381 w 9662615"/>
              <a:gd name="connsiteY112" fmla="*/ 1552940 h 1592835"/>
              <a:gd name="connsiteX113" fmla="*/ 267163 w 9662615"/>
              <a:gd name="connsiteY113" fmla="*/ 1531913 h 1592835"/>
              <a:gd name="connsiteX114" fmla="*/ 196644 w 9662615"/>
              <a:gd name="connsiteY114" fmla="*/ 1524565 h 1592835"/>
              <a:gd name="connsiteX115" fmla="*/ 86819 w 9662615"/>
              <a:gd name="connsiteY115" fmla="*/ 1519517 h 1592835"/>
              <a:gd name="connsiteX116" fmla="*/ 53369 w 9662615"/>
              <a:gd name="connsiteY116" fmla="*/ 1516853 h 1592835"/>
              <a:gd name="connsiteX117" fmla="*/ 2359 w 9662615"/>
              <a:gd name="connsiteY117" fmla="*/ 1515247 h 1592835"/>
              <a:gd name="connsiteX118" fmla="*/ 0 w 9662615"/>
              <a:gd name="connsiteY118" fmla="*/ 1514932 h 1592835"/>
              <a:gd name="connsiteX119" fmla="*/ 0 w 9662615"/>
              <a:gd name="connsiteY119" fmla="*/ 0 h 1592835"/>
              <a:gd name="connsiteX0" fmla="*/ 0 w 9662615"/>
              <a:gd name="connsiteY0" fmla="*/ 0 h 1592835"/>
              <a:gd name="connsiteX1" fmla="*/ 9662615 w 9662615"/>
              <a:gd name="connsiteY1" fmla="*/ 0 h 1592835"/>
              <a:gd name="connsiteX2" fmla="*/ 9662615 w 9662615"/>
              <a:gd name="connsiteY2" fmla="*/ 1280346 h 1592835"/>
              <a:gd name="connsiteX3" fmla="*/ 9658420 w 9662615"/>
              <a:gd name="connsiteY3" fmla="*/ 1280106 h 1592835"/>
              <a:gd name="connsiteX4" fmla="*/ 9469546 w 9662615"/>
              <a:gd name="connsiteY4" fmla="*/ 1289837 h 1592835"/>
              <a:gd name="connsiteX5" fmla="*/ 9385895 w 9662615"/>
              <a:gd name="connsiteY5" fmla="*/ 1269203 h 1592835"/>
              <a:gd name="connsiteX6" fmla="*/ 9144767 w 9662615"/>
              <a:gd name="connsiteY6" fmla="*/ 1264120 h 1592835"/>
              <a:gd name="connsiteX7" fmla="*/ 8837252 w 9662615"/>
              <a:gd name="connsiteY7" fmla="*/ 1350515 h 1592835"/>
              <a:gd name="connsiteX8" fmla="*/ 8705466 w 9662615"/>
              <a:gd name="connsiteY8" fmla="*/ 1342419 h 1592835"/>
              <a:gd name="connsiteX9" fmla="*/ 8652221 w 9662615"/>
              <a:gd name="connsiteY9" fmla="*/ 1326906 h 1592835"/>
              <a:gd name="connsiteX10" fmla="*/ 8632312 w 9662615"/>
              <a:gd name="connsiteY10" fmla="*/ 1326025 h 1592835"/>
              <a:gd name="connsiteX11" fmla="*/ 8591582 w 9662615"/>
              <a:gd name="connsiteY11" fmla="*/ 1341666 h 1592835"/>
              <a:gd name="connsiteX12" fmla="*/ 8537336 w 9662615"/>
              <a:gd name="connsiteY12" fmla="*/ 1341684 h 1592835"/>
              <a:gd name="connsiteX13" fmla="*/ 8472508 w 9662615"/>
              <a:gd name="connsiteY13" fmla="*/ 1363109 h 1592835"/>
              <a:gd name="connsiteX14" fmla="*/ 8258477 w 9662615"/>
              <a:gd name="connsiteY14" fmla="*/ 1370666 h 1592835"/>
              <a:gd name="connsiteX15" fmla="*/ 8197961 w 9662615"/>
              <a:gd name="connsiteY15" fmla="*/ 1392804 h 1592835"/>
              <a:gd name="connsiteX16" fmla="*/ 8171196 w 9662615"/>
              <a:gd name="connsiteY16" fmla="*/ 1397216 h 1592835"/>
              <a:gd name="connsiteX17" fmla="*/ 8127667 w 9662615"/>
              <a:gd name="connsiteY17" fmla="*/ 1418254 h 1592835"/>
              <a:gd name="connsiteX18" fmla="*/ 7974579 w 9662615"/>
              <a:gd name="connsiteY18" fmla="*/ 1383439 h 1592835"/>
              <a:gd name="connsiteX19" fmla="*/ 7768351 w 9662615"/>
              <a:gd name="connsiteY19" fmla="*/ 1395051 h 1592835"/>
              <a:gd name="connsiteX20" fmla="*/ 7635985 w 9662615"/>
              <a:gd name="connsiteY20" fmla="*/ 1386363 h 1592835"/>
              <a:gd name="connsiteX21" fmla="*/ 7466069 w 9662615"/>
              <a:gd name="connsiteY21" fmla="*/ 1377654 h 1592835"/>
              <a:gd name="connsiteX22" fmla="*/ 7355642 w 9662615"/>
              <a:gd name="connsiteY22" fmla="*/ 1407761 h 1592835"/>
              <a:gd name="connsiteX23" fmla="*/ 7151610 w 9662615"/>
              <a:gd name="connsiteY23" fmla="*/ 1397856 h 1592835"/>
              <a:gd name="connsiteX24" fmla="*/ 7082147 w 9662615"/>
              <a:gd name="connsiteY24" fmla="*/ 1406113 h 1592835"/>
              <a:gd name="connsiteX25" fmla="*/ 7014958 w 9662615"/>
              <a:gd name="connsiteY25" fmla="*/ 1396883 h 1592835"/>
              <a:gd name="connsiteX26" fmla="*/ 6907567 w 9662615"/>
              <a:gd name="connsiteY26" fmla="*/ 1419149 h 1592835"/>
              <a:gd name="connsiteX27" fmla="*/ 6748428 w 9662615"/>
              <a:gd name="connsiteY27" fmla="*/ 1420308 h 1592835"/>
              <a:gd name="connsiteX28" fmla="*/ 6654257 w 9662615"/>
              <a:gd name="connsiteY28" fmla="*/ 1424143 h 1592835"/>
              <a:gd name="connsiteX29" fmla="*/ 6620123 w 9662615"/>
              <a:gd name="connsiteY29" fmla="*/ 1430535 h 1592835"/>
              <a:gd name="connsiteX30" fmla="*/ 6571355 w 9662615"/>
              <a:gd name="connsiteY30" fmla="*/ 1436144 h 1592835"/>
              <a:gd name="connsiteX31" fmla="*/ 6486557 w 9662615"/>
              <a:gd name="connsiteY31" fmla="*/ 1449861 h 1592835"/>
              <a:gd name="connsiteX32" fmla="*/ 6370419 w 9662615"/>
              <a:gd name="connsiteY32" fmla="*/ 1461649 h 1592835"/>
              <a:gd name="connsiteX33" fmla="*/ 6278839 w 9662615"/>
              <a:gd name="connsiteY33" fmla="*/ 1449160 h 1592835"/>
              <a:gd name="connsiteX34" fmla="*/ 6272455 w 9662615"/>
              <a:gd name="connsiteY34" fmla="*/ 1453191 h 1592835"/>
              <a:gd name="connsiteX35" fmla="*/ 6212659 w 9662615"/>
              <a:gd name="connsiteY35" fmla="*/ 1454850 h 1592835"/>
              <a:gd name="connsiteX36" fmla="*/ 6069317 w 9662615"/>
              <a:gd name="connsiteY36" fmla="*/ 1445838 h 1592835"/>
              <a:gd name="connsiteX37" fmla="*/ 5878477 w 9662615"/>
              <a:gd name="connsiteY37" fmla="*/ 1439180 h 1592835"/>
              <a:gd name="connsiteX38" fmla="*/ 5838387 w 9662615"/>
              <a:gd name="connsiteY38" fmla="*/ 1444679 h 1592835"/>
              <a:gd name="connsiteX39" fmla="*/ 5771136 w 9662615"/>
              <a:gd name="connsiteY39" fmla="*/ 1453639 h 1592835"/>
              <a:gd name="connsiteX40" fmla="*/ 5724081 w 9662615"/>
              <a:gd name="connsiteY40" fmla="*/ 1470431 h 1592835"/>
              <a:gd name="connsiteX41" fmla="*/ 5666577 w 9662615"/>
              <a:gd name="connsiteY41" fmla="*/ 1473921 h 1592835"/>
              <a:gd name="connsiteX42" fmla="*/ 5649068 w 9662615"/>
              <a:gd name="connsiteY42" fmla="*/ 1461676 h 1592835"/>
              <a:gd name="connsiteX43" fmla="*/ 5588902 w 9662615"/>
              <a:gd name="connsiteY43" fmla="*/ 1469647 h 1592835"/>
              <a:gd name="connsiteX44" fmla="*/ 5498090 w 9662615"/>
              <a:gd name="connsiteY44" fmla="*/ 1483173 h 1592835"/>
              <a:gd name="connsiteX45" fmla="*/ 5444641 w 9662615"/>
              <a:gd name="connsiteY45" fmla="*/ 1487602 h 1592835"/>
              <a:gd name="connsiteX46" fmla="*/ 5299812 w 9662615"/>
              <a:gd name="connsiteY46" fmla="*/ 1503362 h 1592835"/>
              <a:gd name="connsiteX47" fmla="*/ 5213947 w 9662615"/>
              <a:gd name="connsiteY47" fmla="*/ 1516637 h 1592835"/>
              <a:gd name="connsiteX48" fmla="*/ 5090342 w 9662615"/>
              <a:gd name="connsiteY48" fmla="*/ 1546680 h 1592835"/>
              <a:gd name="connsiteX49" fmla="*/ 5129812 w 9662615"/>
              <a:gd name="connsiteY49" fmla="*/ 1521277 h 1592835"/>
              <a:gd name="connsiteX50" fmla="*/ 5059484 w 9662615"/>
              <a:gd name="connsiteY50" fmla="*/ 1546802 h 1592835"/>
              <a:gd name="connsiteX51" fmla="*/ 5038524 w 9662615"/>
              <a:gd name="connsiteY51" fmla="*/ 1545675 h 1592835"/>
              <a:gd name="connsiteX52" fmla="*/ 5026564 w 9662615"/>
              <a:gd name="connsiteY52" fmla="*/ 1545376 h 1592835"/>
              <a:gd name="connsiteX53" fmla="*/ 4969433 w 9662615"/>
              <a:gd name="connsiteY53" fmla="*/ 1550865 h 1592835"/>
              <a:gd name="connsiteX54" fmla="*/ 4921303 w 9662615"/>
              <a:gd name="connsiteY54" fmla="*/ 1575379 h 1592835"/>
              <a:gd name="connsiteX55" fmla="*/ 4863775 w 9662615"/>
              <a:gd name="connsiteY55" fmla="*/ 1562633 h 1592835"/>
              <a:gd name="connsiteX56" fmla="*/ 4847242 w 9662615"/>
              <a:gd name="connsiteY56" fmla="*/ 1565435 h 1592835"/>
              <a:gd name="connsiteX57" fmla="*/ 4856839 w 9662615"/>
              <a:gd name="connsiteY57" fmla="*/ 1592835 h 1592835"/>
              <a:gd name="connsiteX58" fmla="*/ 4791466 w 9662615"/>
              <a:gd name="connsiteY58" fmla="*/ 1561324 h 1592835"/>
              <a:gd name="connsiteX59" fmla="*/ 4784247 w 9662615"/>
              <a:gd name="connsiteY59" fmla="*/ 1562342 h 1592835"/>
              <a:gd name="connsiteX60" fmla="*/ 4730033 w 9662615"/>
              <a:gd name="connsiteY60" fmla="*/ 1555274 h 1592835"/>
              <a:gd name="connsiteX61" fmla="*/ 4697562 w 9662615"/>
              <a:gd name="connsiteY61" fmla="*/ 1551206 h 1592835"/>
              <a:gd name="connsiteX62" fmla="*/ 4662664 w 9662615"/>
              <a:gd name="connsiteY62" fmla="*/ 1573162 h 1592835"/>
              <a:gd name="connsiteX63" fmla="*/ 4603028 w 9662615"/>
              <a:gd name="connsiteY63" fmla="*/ 1568821 h 1592835"/>
              <a:gd name="connsiteX64" fmla="*/ 4541612 w 9662615"/>
              <a:gd name="connsiteY64" fmla="*/ 1545262 h 1592835"/>
              <a:gd name="connsiteX65" fmla="*/ 4422155 w 9662615"/>
              <a:gd name="connsiteY65" fmla="*/ 1542059 h 1592835"/>
              <a:gd name="connsiteX66" fmla="*/ 4221826 w 9662615"/>
              <a:gd name="connsiteY66" fmla="*/ 1508923 h 1592835"/>
              <a:gd name="connsiteX67" fmla="*/ 4096601 w 9662615"/>
              <a:gd name="connsiteY67" fmla="*/ 1521563 h 1592835"/>
              <a:gd name="connsiteX68" fmla="*/ 3970635 w 9662615"/>
              <a:gd name="connsiteY68" fmla="*/ 1544815 h 1592835"/>
              <a:gd name="connsiteX69" fmla="*/ 3833906 w 9662615"/>
              <a:gd name="connsiteY69" fmla="*/ 1516637 h 1592835"/>
              <a:gd name="connsiteX70" fmla="*/ 3696258 w 9662615"/>
              <a:gd name="connsiteY70" fmla="*/ 1537563 h 1592835"/>
              <a:gd name="connsiteX71" fmla="*/ 3594070 w 9662615"/>
              <a:gd name="connsiteY71" fmla="*/ 1509422 h 1592835"/>
              <a:gd name="connsiteX72" fmla="*/ 3565233 w 9662615"/>
              <a:gd name="connsiteY72" fmla="*/ 1515122 h 1592835"/>
              <a:gd name="connsiteX73" fmla="*/ 3560267 w 9662615"/>
              <a:gd name="connsiteY73" fmla="*/ 1516288 h 1592835"/>
              <a:gd name="connsiteX74" fmla="*/ 3540258 w 9662615"/>
              <a:gd name="connsiteY74" fmla="*/ 1516976 h 1592835"/>
              <a:gd name="connsiteX75" fmla="*/ 3534780 w 9662615"/>
              <a:gd name="connsiteY75" fmla="*/ 1522141 h 1592835"/>
              <a:gd name="connsiteX76" fmla="*/ 3504783 w 9662615"/>
              <a:gd name="connsiteY76" fmla="*/ 1526739 h 1592835"/>
              <a:gd name="connsiteX77" fmla="*/ 3430805 w 9662615"/>
              <a:gd name="connsiteY77" fmla="*/ 1542521 h 1592835"/>
              <a:gd name="connsiteX78" fmla="*/ 3292707 w 9662615"/>
              <a:gd name="connsiteY78" fmla="*/ 1520490 h 1592835"/>
              <a:gd name="connsiteX79" fmla="*/ 3187872 w 9662615"/>
              <a:gd name="connsiteY79" fmla="*/ 1519991 h 1592835"/>
              <a:gd name="connsiteX80" fmla="*/ 3148026 w 9662615"/>
              <a:gd name="connsiteY80" fmla="*/ 1524777 h 1592835"/>
              <a:gd name="connsiteX81" fmla="*/ 3092394 w 9662615"/>
              <a:gd name="connsiteY81" fmla="*/ 1528115 h 1592835"/>
              <a:gd name="connsiteX82" fmla="*/ 2994200 w 9662615"/>
              <a:gd name="connsiteY82" fmla="*/ 1537857 h 1592835"/>
              <a:gd name="connsiteX83" fmla="*/ 2862301 w 9662615"/>
              <a:gd name="connsiteY83" fmla="*/ 1544250 h 1592835"/>
              <a:gd name="connsiteX84" fmla="*/ 2766335 w 9662615"/>
              <a:gd name="connsiteY84" fmla="*/ 1527662 h 1592835"/>
              <a:gd name="connsiteX85" fmla="*/ 2757836 w 9662615"/>
              <a:gd name="connsiteY85" fmla="*/ 1531371 h 1592835"/>
              <a:gd name="connsiteX86" fmla="*/ 2691555 w 9662615"/>
              <a:gd name="connsiteY86" fmla="*/ 1530283 h 1592835"/>
              <a:gd name="connsiteX87" fmla="*/ 2491676 w 9662615"/>
              <a:gd name="connsiteY87" fmla="*/ 1500859 h 1592835"/>
              <a:gd name="connsiteX88" fmla="*/ 2378036 w 9662615"/>
              <a:gd name="connsiteY88" fmla="*/ 1520645 h 1592835"/>
              <a:gd name="connsiteX89" fmla="*/ 2284269 w 9662615"/>
              <a:gd name="connsiteY89" fmla="*/ 1503068 h 1592835"/>
              <a:gd name="connsiteX90" fmla="*/ 2207104 w 9662615"/>
              <a:gd name="connsiteY90" fmla="*/ 1508888 h 1592835"/>
              <a:gd name="connsiteX91" fmla="*/ 2149226 w 9662615"/>
              <a:gd name="connsiteY91" fmla="*/ 1523409 h 1592835"/>
              <a:gd name="connsiteX92" fmla="*/ 2084783 w 9662615"/>
              <a:gd name="connsiteY92" fmla="*/ 1524245 h 1592835"/>
              <a:gd name="connsiteX93" fmla="*/ 2070075 w 9662615"/>
              <a:gd name="connsiteY93" fmla="*/ 1511285 h 1592835"/>
              <a:gd name="connsiteX94" fmla="*/ 2001057 w 9662615"/>
              <a:gd name="connsiteY94" fmla="*/ 1516449 h 1592835"/>
              <a:gd name="connsiteX95" fmla="*/ 1896330 w 9662615"/>
              <a:gd name="connsiteY95" fmla="*/ 1525725 h 1592835"/>
              <a:gd name="connsiteX96" fmla="*/ 1835994 w 9662615"/>
              <a:gd name="connsiteY96" fmla="*/ 1527678 h 1592835"/>
              <a:gd name="connsiteX97" fmla="*/ 1671119 w 9662615"/>
              <a:gd name="connsiteY97" fmla="*/ 1536701 h 1592835"/>
              <a:gd name="connsiteX98" fmla="*/ 1601337 w 9662615"/>
              <a:gd name="connsiteY98" fmla="*/ 1548552 h 1592835"/>
              <a:gd name="connsiteX99" fmla="*/ 1407755 w 9662615"/>
              <a:gd name="connsiteY99" fmla="*/ 1571444 h 1592835"/>
              <a:gd name="connsiteX100" fmla="*/ 1271994 w 9662615"/>
              <a:gd name="connsiteY100" fmla="*/ 1579471 h 1592835"/>
              <a:gd name="connsiteX101" fmla="*/ 1249226 w 9662615"/>
              <a:gd name="connsiteY101" fmla="*/ 1583140 h 1592835"/>
              <a:gd name="connsiteX102" fmla="*/ 1217719 w 9662615"/>
              <a:gd name="connsiteY102" fmla="*/ 1580863 h 1592835"/>
              <a:gd name="connsiteX103" fmla="*/ 1091432 w 9662615"/>
              <a:gd name="connsiteY103" fmla="*/ 1571003 h 1592835"/>
              <a:gd name="connsiteX104" fmla="*/ 992039 w 9662615"/>
              <a:gd name="connsiteY104" fmla="*/ 1556662 h 1592835"/>
              <a:gd name="connsiteX105" fmla="*/ 868264 w 9662615"/>
              <a:gd name="connsiteY105" fmla="*/ 1566392 h 1592835"/>
              <a:gd name="connsiteX106" fmla="*/ 792765 w 9662615"/>
              <a:gd name="connsiteY106" fmla="*/ 1563102 h 1592835"/>
              <a:gd name="connsiteX107" fmla="*/ 669055 w 9662615"/>
              <a:gd name="connsiteY107" fmla="*/ 1543638 h 1592835"/>
              <a:gd name="connsiteX108" fmla="*/ 506152 w 9662615"/>
              <a:gd name="connsiteY108" fmla="*/ 1549124 h 1592835"/>
              <a:gd name="connsiteX109" fmla="*/ 472797 w 9662615"/>
              <a:gd name="connsiteY109" fmla="*/ 1568904 h 1592835"/>
              <a:gd name="connsiteX110" fmla="*/ 427864 w 9662615"/>
              <a:gd name="connsiteY110" fmla="*/ 1580848 h 1592835"/>
              <a:gd name="connsiteX111" fmla="*/ 408381 w 9662615"/>
              <a:gd name="connsiteY111" fmla="*/ 1552940 h 1592835"/>
              <a:gd name="connsiteX112" fmla="*/ 267163 w 9662615"/>
              <a:gd name="connsiteY112" fmla="*/ 1531913 h 1592835"/>
              <a:gd name="connsiteX113" fmla="*/ 196644 w 9662615"/>
              <a:gd name="connsiteY113" fmla="*/ 1524565 h 1592835"/>
              <a:gd name="connsiteX114" fmla="*/ 86819 w 9662615"/>
              <a:gd name="connsiteY114" fmla="*/ 1519517 h 1592835"/>
              <a:gd name="connsiteX115" fmla="*/ 53369 w 9662615"/>
              <a:gd name="connsiteY115" fmla="*/ 1516853 h 1592835"/>
              <a:gd name="connsiteX116" fmla="*/ 2359 w 9662615"/>
              <a:gd name="connsiteY116" fmla="*/ 1515247 h 1592835"/>
              <a:gd name="connsiteX117" fmla="*/ 0 w 9662615"/>
              <a:gd name="connsiteY117" fmla="*/ 1514932 h 1592835"/>
              <a:gd name="connsiteX118" fmla="*/ 0 w 9662615"/>
              <a:gd name="connsiteY118" fmla="*/ 0 h 1592835"/>
              <a:gd name="connsiteX0" fmla="*/ 0 w 9662615"/>
              <a:gd name="connsiteY0" fmla="*/ 0 h 1592835"/>
              <a:gd name="connsiteX1" fmla="*/ 9662615 w 9662615"/>
              <a:gd name="connsiteY1" fmla="*/ 0 h 1592835"/>
              <a:gd name="connsiteX2" fmla="*/ 9662615 w 9662615"/>
              <a:gd name="connsiteY2" fmla="*/ 1280346 h 1592835"/>
              <a:gd name="connsiteX3" fmla="*/ 9658420 w 9662615"/>
              <a:gd name="connsiteY3" fmla="*/ 1280106 h 1592835"/>
              <a:gd name="connsiteX4" fmla="*/ 9469546 w 9662615"/>
              <a:gd name="connsiteY4" fmla="*/ 1289837 h 1592835"/>
              <a:gd name="connsiteX5" fmla="*/ 9385895 w 9662615"/>
              <a:gd name="connsiteY5" fmla="*/ 1269203 h 1592835"/>
              <a:gd name="connsiteX6" fmla="*/ 9144767 w 9662615"/>
              <a:gd name="connsiteY6" fmla="*/ 1264120 h 1592835"/>
              <a:gd name="connsiteX7" fmla="*/ 8837252 w 9662615"/>
              <a:gd name="connsiteY7" fmla="*/ 1350515 h 1592835"/>
              <a:gd name="connsiteX8" fmla="*/ 8705466 w 9662615"/>
              <a:gd name="connsiteY8" fmla="*/ 1342419 h 1592835"/>
              <a:gd name="connsiteX9" fmla="*/ 8652221 w 9662615"/>
              <a:gd name="connsiteY9" fmla="*/ 1326906 h 1592835"/>
              <a:gd name="connsiteX10" fmla="*/ 8632312 w 9662615"/>
              <a:gd name="connsiteY10" fmla="*/ 1326025 h 1592835"/>
              <a:gd name="connsiteX11" fmla="*/ 8591582 w 9662615"/>
              <a:gd name="connsiteY11" fmla="*/ 1341666 h 1592835"/>
              <a:gd name="connsiteX12" fmla="*/ 8537336 w 9662615"/>
              <a:gd name="connsiteY12" fmla="*/ 1341684 h 1592835"/>
              <a:gd name="connsiteX13" fmla="*/ 8472508 w 9662615"/>
              <a:gd name="connsiteY13" fmla="*/ 1363109 h 1592835"/>
              <a:gd name="connsiteX14" fmla="*/ 8258477 w 9662615"/>
              <a:gd name="connsiteY14" fmla="*/ 1370666 h 1592835"/>
              <a:gd name="connsiteX15" fmla="*/ 8197961 w 9662615"/>
              <a:gd name="connsiteY15" fmla="*/ 1392804 h 1592835"/>
              <a:gd name="connsiteX16" fmla="*/ 8171196 w 9662615"/>
              <a:gd name="connsiteY16" fmla="*/ 1397216 h 1592835"/>
              <a:gd name="connsiteX17" fmla="*/ 8127667 w 9662615"/>
              <a:gd name="connsiteY17" fmla="*/ 1418254 h 1592835"/>
              <a:gd name="connsiteX18" fmla="*/ 7974579 w 9662615"/>
              <a:gd name="connsiteY18" fmla="*/ 1383439 h 1592835"/>
              <a:gd name="connsiteX19" fmla="*/ 7768351 w 9662615"/>
              <a:gd name="connsiteY19" fmla="*/ 1395051 h 1592835"/>
              <a:gd name="connsiteX20" fmla="*/ 7635985 w 9662615"/>
              <a:gd name="connsiteY20" fmla="*/ 1386363 h 1592835"/>
              <a:gd name="connsiteX21" fmla="*/ 7466069 w 9662615"/>
              <a:gd name="connsiteY21" fmla="*/ 1377654 h 1592835"/>
              <a:gd name="connsiteX22" fmla="*/ 7355642 w 9662615"/>
              <a:gd name="connsiteY22" fmla="*/ 1407761 h 1592835"/>
              <a:gd name="connsiteX23" fmla="*/ 7151610 w 9662615"/>
              <a:gd name="connsiteY23" fmla="*/ 1397856 h 1592835"/>
              <a:gd name="connsiteX24" fmla="*/ 7082147 w 9662615"/>
              <a:gd name="connsiteY24" fmla="*/ 1406113 h 1592835"/>
              <a:gd name="connsiteX25" fmla="*/ 7014958 w 9662615"/>
              <a:gd name="connsiteY25" fmla="*/ 1396883 h 1592835"/>
              <a:gd name="connsiteX26" fmla="*/ 6907567 w 9662615"/>
              <a:gd name="connsiteY26" fmla="*/ 1419149 h 1592835"/>
              <a:gd name="connsiteX27" fmla="*/ 6748428 w 9662615"/>
              <a:gd name="connsiteY27" fmla="*/ 1420308 h 1592835"/>
              <a:gd name="connsiteX28" fmla="*/ 6654257 w 9662615"/>
              <a:gd name="connsiteY28" fmla="*/ 1424143 h 1592835"/>
              <a:gd name="connsiteX29" fmla="*/ 6620123 w 9662615"/>
              <a:gd name="connsiteY29" fmla="*/ 1430535 h 1592835"/>
              <a:gd name="connsiteX30" fmla="*/ 6571355 w 9662615"/>
              <a:gd name="connsiteY30" fmla="*/ 1436144 h 1592835"/>
              <a:gd name="connsiteX31" fmla="*/ 6486557 w 9662615"/>
              <a:gd name="connsiteY31" fmla="*/ 1449861 h 1592835"/>
              <a:gd name="connsiteX32" fmla="*/ 6370419 w 9662615"/>
              <a:gd name="connsiteY32" fmla="*/ 1461649 h 1592835"/>
              <a:gd name="connsiteX33" fmla="*/ 6278839 w 9662615"/>
              <a:gd name="connsiteY33" fmla="*/ 1449160 h 1592835"/>
              <a:gd name="connsiteX34" fmla="*/ 6272455 w 9662615"/>
              <a:gd name="connsiteY34" fmla="*/ 1453191 h 1592835"/>
              <a:gd name="connsiteX35" fmla="*/ 6212659 w 9662615"/>
              <a:gd name="connsiteY35" fmla="*/ 1454850 h 1592835"/>
              <a:gd name="connsiteX36" fmla="*/ 6069317 w 9662615"/>
              <a:gd name="connsiteY36" fmla="*/ 1445838 h 1592835"/>
              <a:gd name="connsiteX37" fmla="*/ 5878477 w 9662615"/>
              <a:gd name="connsiteY37" fmla="*/ 1439180 h 1592835"/>
              <a:gd name="connsiteX38" fmla="*/ 5838387 w 9662615"/>
              <a:gd name="connsiteY38" fmla="*/ 1444679 h 1592835"/>
              <a:gd name="connsiteX39" fmla="*/ 5771136 w 9662615"/>
              <a:gd name="connsiteY39" fmla="*/ 1453639 h 1592835"/>
              <a:gd name="connsiteX40" fmla="*/ 5724081 w 9662615"/>
              <a:gd name="connsiteY40" fmla="*/ 1470431 h 1592835"/>
              <a:gd name="connsiteX41" fmla="*/ 5666577 w 9662615"/>
              <a:gd name="connsiteY41" fmla="*/ 1473921 h 1592835"/>
              <a:gd name="connsiteX42" fmla="*/ 5649068 w 9662615"/>
              <a:gd name="connsiteY42" fmla="*/ 1461676 h 1592835"/>
              <a:gd name="connsiteX43" fmla="*/ 5588902 w 9662615"/>
              <a:gd name="connsiteY43" fmla="*/ 1469647 h 1592835"/>
              <a:gd name="connsiteX44" fmla="*/ 5498090 w 9662615"/>
              <a:gd name="connsiteY44" fmla="*/ 1483173 h 1592835"/>
              <a:gd name="connsiteX45" fmla="*/ 5444641 w 9662615"/>
              <a:gd name="connsiteY45" fmla="*/ 1487602 h 1592835"/>
              <a:gd name="connsiteX46" fmla="*/ 5299812 w 9662615"/>
              <a:gd name="connsiteY46" fmla="*/ 1503362 h 1592835"/>
              <a:gd name="connsiteX47" fmla="*/ 5213947 w 9662615"/>
              <a:gd name="connsiteY47" fmla="*/ 1516637 h 1592835"/>
              <a:gd name="connsiteX48" fmla="*/ 5090342 w 9662615"/>
              <a:gd name="connsiteY48" fmla="*/ 1546680 h 1592835"/>
              <a:gd name="connsiteX49" fmla="*/ 5129812 w 9662615"/>
              <a:gd name="connsiteY49" fmla="*/ 1521277 h 1592835"/>
              <a:gd name="connsiteX50" fmla="*/ 5059484 w 9662615"/>
              <a:gd name="connsiteY50" fmla="*/ 1546802 h 1592835"/>
              <a:gd name="connsiteX51" fmla="*/ 5038524 w 9662615"/>
              <a:gd name="connsiteY51" fmla="*/ 1545675 h 1592835"/>
              <a:gd name="connsiteX52" fmla="*/ 5026564 w 9662615"/>
              <a:gd name="connsiteY52" fmla="*/ 1545376 h 1592835"/>
              <a:gd name="connsiteX53" fmla="*/ 4969433 w 9662615"/>
              <a:gd name="connsiteY53" fmla="*/ 1550865 h 1592835"/>
              <a:gd name="connsiteX54" fmla="*/ 4921303 w 9662615"/>
              <a:gd name="connsiteY54" fmla="*/ 1575379 h 1592835"/>
              <a:gd name="connsiteX55" fmla="*/ 4863775 w 9662615"/>
              <a:gd name="connsiteY55" fmla="*/ 1562633 h 1592835"/>
              <a:gd name="connsiteX56" fmla="*/ 4847242 w 9662615"/>
              <a:gd name="connsiteY56" fmla="*/ 1565435 h 1592835"/>
              <a:gd name="connsiteX57" fmla="*/ 4856839 w 9662615"/>
              <a:gd name="connsiteY57" fmla="*/ 1592835 h 1592835"/>
              <a:gd name="connsiteX58" fmla="*/ 4791466 w 9662615"/>
              <a:gd name="connsiteY58" fmla="*/ 1561324 h 1592835"/>
              <a:gd name="connsiteX59" fmla="*/ 4784247 w 9662615"/>
              <a:gd name="connsiteY59" fmla="*/ 1562342 h 1592835"/>
              <a:gd name="connsiteX60" fmla="*/ 4735334 w 9662615"/>
              <a:gd name="connsiteY60" fmla="*/ 1581778 h 1592835"/>
              <a:gd name="connsiteX61" fmla="*/ 4697562 w 9662615"/>
              <a:gd name="connsiteY61" fmla="*/ 1551206 h 1592835"/>
              <a:gd name="connsiteX62" fmla="*/ 4662664 w 9662615"/>
              <a:gd name="connsiteY62" fmla="*/ 1573162 h 1592835"/>
              <a:gd name="connsiteX63" fmla="*/ 4603028 w 9662615"/>
              <a:gd name="connsiteY63" fmla="*/ 1568821 h 1592835"/>
              <a:gd name="connsiteX64" fmla="*/ 4541612 w 9662615"/>
              <a:gd name="connsiteY64" fmla="*/ 1545262 h 1592835"/>
              <a:gd name="connsiteX65" fmla="*/ 4422155 w 9662615"/>
              <a:gd name="connsiteY65" fmla="*/ 1542059 h 1592835"/>
              <a:gd name="connsiteX66" fmla="*/ 4221826 w 9662615"/>
              <a:gd name="connsiteY66" fmla="*/ 1508923 h 1592835"/>
              <a:gd name="connsiteX67" fmla="*/ 4096601 w 9662615"/>
              <a:gd name="connsiteY67" fmla="*/ 1521563 h 1592835"/>
              <a:gd name="connsiteX68" fmla="*/ 3970635 w 9662615"/>
              <a:gd name="connsiteY68" fmla="*/ 1544815 h 1592835"/>
              <a:gd name="connsiteX69" fmla="*/ 3833906 w 9662615"/>
              <a:gd name="connsiteY69" fmla="*/ 1516637 h 1592835"/>
              <a:gd name="connsiteX70" fmla="*/ 3696258 w 9662615"/>
              <a:gd name="connsiteY70" fmla="*/ 1537563 h 1592835"/>
              <a:gd name="connsiteX71" fmla="*/ 3594070 w 9662615"/>
              <a:gd name="connsiteY71" fmla="*/ 1509422 h 1592835"/>
              <a:gd name="connsiteX72" fmla="*/ 3565233 w 9662615"/>
              <a:gd name="connsiteY72" fmla="*/ 1515122 h 1592835"/>
              <a:gd name="connsiteX73" fmla="*/ 3560267 w 9662615"/>
              <a:gd name="connsiteY73" fmla="*/ 1516288 h 1592835"/>
              <a:gd name="connsiteX74" fmla="*/ 3540258 w 9662615"/>
              <a:gd name="connsiteY74" fmla="*/ 1516976 h 1592835"/>
              <a:gd name="connsiteX75" fmla="*/ 3534780 w 9662615"/>
              <a:gd name="connsiteY75" fmla="*/ 1522141 h 1592835"/>
              <a:gd name="connsiteX76" fmla="*/ 3504783 w 9662615"/>
              <a:gd name="connsiteY76" fmla="*/ 1526739 h 1592835"/>
              <a:gd name="connsiteX77" fmla="*/ 3430805 w 9662615"/>
              <a:gd name="connsiteY77" fmla="*/ 1542521 h 1592835"/>
              <a:gd name="connsiteX78" fmla="*/ 3292707 w 9662615"/>
              <a:gd name="connsiteY78" fmla="*/ 1520490 h 1592835"/>
              <a:gd name="connsiteX79" fmla="*/ 3187872 w 9662615"/>
              <a:gd name="connsiteY79" fmla="*/ 1519991 h 1592835"/>
              <a:gd name="connsiteX80" fmla="*/ 3148026 w 9662615"/>
              <a:gd name="connsiteY80" fmla="*/ 1524777 h 1592835"/>
              <a:gd name="connsiteX81" fmla="*/ 3092394 w 9662615"/>
              <a:gd name="connsiteY81" fmla="*/ 1528115 h 1592835"/>
              <a:gd name="connsiteX82" fmla="*/ 2994200 w 9662615"/>
              <a:gd name="connsiteY82" fmla="*/ 1537857 h 1592835"/>
              <a:gd name="connsiteX83" fmla="*/ 2862301 w 9662615"/>
              <a:gd name="connsiteY83" fmla="*/ 1544250 h 1592835"/>
              <a:gd name="connsiteX84" fmla="*/ 2766335 w 9662615"/>
              <a:gd name="connsiteY84" fmla="*/ 1527662 h 1592835"/>
              <a:gd name="connsiteX85" fmla="*/ 2757836 w 9662615"/>
              <a:gd name="connsiteY85" fmla="*/ 1531371 h 1592835"/>
              <a:gd name="connsiteX86" fmla="*/ 2691555 w 9662615"/>
              <a:gd name="connsiteY86" fmla="*/ 1530283 h 1592835"/>
              <a:gd name="connsiteX87" fmla="*/ 2491676 w 9662615"/>
              <a:gd name="connsiteY87" fmla="*/ 1500859 h 1592835"/>
              <a:gd name="connsiteX88" fmla="*/ 2378036 w 9662615"/>
              <a:gd name="connsiteY88" fmla="*/ 1520645 h 1592835"/>
              <a:gd name="connsiteX89" fmla="*/ 2284269 w 9662615"/>
              <a:gd name="connsiteY89" fmla="*/ 1503068 h 1592835"/>
              <a:gd name="connsiteX90" fmla="*/ 2207104 w 9662615"/>
              <a:gd name="connsiteY90" fmla="*/ 1508888 h 1592835"/>
              <a:gd name="connsiteX91" fmla="*/ 2149226 w 9662615"/>
              <a:gd name="connsiteY91" fmla="*/ 1523409 h 1592835"/>
              <a:gd name="connsiteX92" fmla="*/ 2084783 w 9662615"/>
              <a:gd name="connsiteY92" fmla="*/ 1524245 h 1592835"/>
              <a:gd name="connsiteX93" fmla="*/ 2070075 w 9662615"/>
              <a:gd name="connsiteY93" fmla="*/ 1511285 h 1592835"/>
              <a:gd name="connsiteX94" fmla="*/ 2001057 w 9662615"/>
              <a:gd name="connsiteY94" fmla="*/ 1516449 h 1592835"/>
              <a:gd name="connsiteX95" fmla="*/ 1896330 w 9662615"/>
              <a:gd name="connsiteY95" fmla="*/ 1525725 h 1592835"/>
              <a:gd name="connsiteX96" fmla="*/ 1835994 w 9662615"/>
              <a:gd name="connsiteY96" fmla="*/ 1527678 h 1592835"/>
              <a:gd name="connsiteX97" fmla="*/ 1671119 w 9662615"/>
              <a:gd name="connsiteY97" fmla="*/ 1536701 h 1592835"/>
              <a:gd name="connsiteX98" fmla="*/ 1601337 w 9662615"/>
              <a:gd name="connsiteY98" fmla="*/ 1548552 h 1592835"/>
              <a:gd name="connsiteX99" fmla="*/ 1407755 w 9662615"/>
              <a:gd name="connsiteY99" fmla="*/ 1571444 h 1592835"/>
              <a:gd name="connsiteX100" fmla="*/ 1271994 w 9662615"/>
              <a:gd name="connsiteY100" fmla="*/ 1579471 h 1592835"/>
              <a:gd name="connsiteX101" fmla="*/ 1249226 w 9662615"/>
              <a:gd name="connsiteY101" fmla="*/ 1583140 h 1592835"/>
              <a:gd name="connsiteX102" fmla="*/ 1217719 w 9662615"/>
              <a:gd name="connsiteY102" fmla="*/ 1580863 h 1592835"/>
              <a:gd name="connsiteX103" fmla="*/ 1091432 w 9662615"/>
              <a:gd name="connsiteY103" fmla="*/ 1571003 h 1592835"/>
              <a:gd name="connsiteX104" fmla="*/ 992039 w 9662615"/>
              <a:gd name="connsiteY104" fmla="*/ 1556662 h 1592835"/>
              <a:gd name="connsiteX105" fmla="*/ 868264 w 9662615"/>
              <a:gd name="connsiteY105" fmla="*/ 1566392 h 1592835"/>
              <a:gd name="connsiteX106" fmla="*/ 792765 w 9662615"/>
              <a:gd name="connsiteY106" fmla="*/ 1563102 h 1592835"/>
              <a:gd name="connsiteX107" fmla="*/ 669055 w 9662615"/>
              <a:gd name="connsiteY107" fmla="*/ 1543638 h 1592835"/>
              <a:gd name="connsiteX108" fmla="*/ 506152 w 9662615"/>
              <a:gd name="connsiteY108" fmla="*/ 1549124 h 1592835"/>
              <a:gd name="connsiteX109" fmla="*/ 472797 w 9662615"/>
              <a:gd name="connsiteY109" fmla="*/ 1568904 h 1592835"/>
              <a:gd name="connsiteX110" fmla="*/ 427864 w 9662615"/>
              <a:gd name="connsiteY110" fmla="*/ 1580848 h 1592835"/>
              <a:gd name="connsiteX111" fmla="*/ 408381 w 9662615"/>
              <a:gd name="connsiteY111" fmla="*/ 1552940 h 1592835"/>
              <a:gd name="connsiteX112" fmla="*/ 267163 w 9662615"/>
              <a:gd name="connsiteY112" fmla="*/ 1531913 h 1592835"/>
              <a:gd name="connsiteX113" fmla="*/ 196644 w 9662615"/>
              <a:gd name="connsiteY113" fmla="*/ 1524565 h 1592835"/>
              <a:gd name="connsiteX114" fmla="*/ 86819 w 9662615"/>
              <a:gd name="connsiteY114" fmla="*/ 1519517 h 1592835"/>
              <a:gd name="connsiteX115" fmla="*/ 53369 w 9662615"/>
              <a:gd name="connsiteY115" fmla="*/ 1516853 h 1592835"/>
              <a:gd name="connsiteX116" fmla="*/ 2359 w 9662615"/>
              <a:gd name="connsiteY116" fmla="*/ 1515247 h 1592835"/>
              <a:gd name="connsiteX117" fmla="*/ 0 w 9662615"/>
              <a:gd name="connsiteY117" fmla="*/ 1514932 h 1592835"/>
              <a:gd name="connsiteX118" fmla="*/ 0 w 9662615"/>
              <a:gd name="connsiteY118" fmla="*/ 0 h 1592835"/>
              <a:gd name="connsiteX0" fmla="*/ 0 w 9662615"/>
              <a:gd name="connsiteY0" fmla="*/ 0 h 1692226"/>
              <a:gd name="connsiteX1" fmla="*/ 9662615 w 9662615"/>
              <a:gd name="connsiteY1" fmla="*/ 0 h 1692226"/>
              <a:gd name="connsiteX2" fmla="*/ 9662615 w 9662615"/>
              <a:gd name="connsiteY2" fmla="*/ 1280346 h 1692226"/>
              <a:gd name="connsiteX3" fmla="*/ 9658420 w 9662615"/>
              <a:gd name="connsiteY3" fmla="*/ 1280106 h 1692226"/>
              <a:gd name="connsiteX4" fmla="*/ 9469546 w 9662615"/>
              <a:gd name="connsiteY4" fmla="*/ 1289837 h 1692226"/>
              <a:gd name="connsiteX5" fmla="*/ 9385895 w 9662615"/>
              <a:gd name="connsiteY5" fmla="*/ 1269203 h 1692226"/>
              <a:gd name="connsiteX6" fmla="*/ 9144767 w 9662615"/>
              <a:gd name="connsiteY6" fmla="*/ 1264120 h 1692226"/>
              <a:gd name="connsiteX7" fmla="*/ 8837252 w 9662615"/>
              <a:gd name="connsiteY7" fmla="*/ 1350515 h 1692226"/>
              <a:gd name="connsiteX8" fmla="*/ 8705466 w 9662615"/>
              <a:gd name="connsiteY8" fmla="*/ 1342419 h 1692226"/>
              <a:gd name="connsiteX9" fmla="*/ 8652221 w 9662615"/>
              <a:gd name="connsiteY9" fmla="*/ 1326906 h 1692226"/>
              <a:gd name="connsiteX10" fmla="*/ 8632312 w 9662615"/>
              <a:gd name="connsiteY10" fmla="*/ 1326025 h 1692226"/>
              <a:gd name="connsiteX11" fmla="*/ 8591582 w 9662615"/>
              <a:gd name="connsiteY11" fmla="*/ 1341666 h 1692226"/>
              <a:gd name="connsiteX12" fmla="*/ 8537336 w 9662615"/>
              <a:gd name="connsiteY12" fmla="*/ 1341684 h 1692226"/>
              <a:gd name="connsiteX13" fmla="*/ 8472508 w 9662615"/>
              <a:gd name="connsiteY13" fmla="*/ 1363109 h 1692226"/>
              <a:gd name="connsiteX14" fmla="*/ 8258477 w 9662615"/>
              <a:gd name="connsiteY14" fmla="*/ 1370666 h 1692226"/>
              <a:gd name="connsiteX15" fmla="*/ 8197961 w 9662615"/>
              <a:gd name="connsiteY15" fmla="*/ 1392804 h 1692226"/>
              <a:gd name="connsiteX16" fmla="*/ 8171196 w 9662615"/>
              <a:gd name="connsiteY16" fmla="*/ 1397216 h 1692226"/>
              <a:gd name="connsiteX17" fmla="*/ 8127667 w 9662615"/>
              <a:gd name="connsiteY17" fmla="*/ 1418254 h 1692226"/>
              <a:gd name="connsiteX18" fmla="*/ 7974579 w 9662615"/>
              <a:gd name="connsiteY18" fmla="*/ 1383439 h 1692226"/>
              <a:gd name="connsiteX19" fmla="*/ 7768351 w 9662615"/>
              <a:gd name="connsiteY19" fmla="*/ 1395051 h 1692226"/>
              <a:gd name="connsiteX20" fmla="*/ 7635985 w 9662615"/>
              <a:gd name="connsiteY20" fmla="*/ 1386363 h 1692226"/>
              <a:gd name="connsiteX21" fmla="*/ 7466069 w 9662615"/>
              <a:gd name="connsiteY21" fmla="*/ 1377654 h 1692226"/>
              <a:gd name="connsiteX22" fmla="*/ 7355642 w 9662615"/>
              <a:gd name="connsiteY22" fmla="*/ 1407761 h 1692226"/>
              <a:gd name="connsiteX23" fmla="*/ 7151610 w 9662615"/>
              <a:gd name="connsiteY23" fmla="*/ 1397856 h 1692226"/>
              <a:gd name="connsiteX24" fmla="*/ 7082147 w 9662615"/>
              <a:gd name="connsiteY24" fmla="*/ 1406113 h 1692226"/>
              <a:gd name="connsiteX25" fmla="*/ 7014958 w 9662615"/>
              <a:gd name="connsiteY25" fmla="*/ 1396883 h 1692226"/>
              <a:gd name="connsiteX26" fmla="*/ 6907567 w 9662615"/>
              <a:gd name="connsiteY26" fmla="*/ 1419149 h 1692226"/>
              <a:gd name="connsiteX27" fmla="*/ 6748428 w 9662615"/>
              <a:gd name="connsiteY27" fmla="*/ 1420308 h 1692226"/>
              <a:gd name="connsiteX28" fmla="*/ 6654257 w 9662615"/>
              <a:gd name="connsiteY28" fmla="*/ 1424143 h 1692226"/>
              <a:gd name="connsiteX29" fmla="*/ 6620123 w 9662615"/>
              <a:gd name="connsiteY29" fmla="*/ 1430535 h 1692226"/>
              <a:gd name="connsiteX30" fmla="*/ 6571355 w 9662615"/>
              <a:gd name="connsiteY30" fmla="*/ 1436144 h 1692226"/>
              <a:gd name="connsiteX31" fmla="*/ 6486557 w 9662615"/>
              <a:gd name="connsiteY31" fmla="*/ 1449861 h 1692226"/>
              <a:gd name="connsiteX32" fmla="*/ 6370419 w 9662615"/>
              <a:gd name="connsiteY32" fmla="*/ 1461649 h 1692226"/>
              <a:gd name="connsiteX33" fmla="*/ 6278839 w 9662615"/>
              <a:gd name="connsiteY33" fmla="*/ 1449160 h 1692226"/>
              <a:gd name="connsiteX34" fmla="*/ 6272455 w 9662615"/>
              <a:gd name="connsiteY34" fmla="*/ 1453191 h 1692226"/>
              <a:gd name="connsiteX35" fmla="*/ 6212659 w 9662615"/>
              <a:gd name="connsiteY35" fmla="*/ 1454850 h 1692226"/>
              <a:gd name="connsiteX36" fmla="*/ 6069317 w 9662615"/>
              <a:gd name="connsiteY36" fmla="*/ 1445838 h 1692226"/>
              <a:gd name="connsiteX37" fmla="*/ 5878477 w 9662615"/>
              <a:gd name="connsiteY37" fmla="*/ 1439180 h 1692226"/>
              <a:gd name="connsiteX38" fmla="*/ 5838387 w 9662615"/>
              <a:gd name="connsiteY38" fmla="*/ 1444679 h 1692226"/>
              <a:gd name="connsiteX39" fmla="*/ 5771136 w 9662615"/>
              <a:gd name="connsiteY39" fmla="*/ 1453639 h 1692226"/>
              <a:gd name="connsiteX40" fmla="*/ 5724081 w 9662615"/>
              <a:gd name="connsiteY40" fmla="*/ 1470431 h 1692226"/>
              <a:gd name="connsiteX41" fmla="*/ 5666577 w 9662615"/>
              <a:gd name="connsiteY41" fmla="*/ 1473921 h 1692226"/>
              <a:gd name="connsiteX42" fmla="*/ 5649068 w 9662615"/>
              <a:gd name="connsiteY42" fmla="*/ 1461676 h 1692226"/>
              <a:gd name="connsiteX43" fmla="*/ 5588902 w 9662615"/>
              <a:gd name="connsiteY43" fmla="*/ 1469647 h 1692226"/>
              <a:gd name="connsiteX44" fmla="*/ 5498090 w 9662615"/>
              <a:gd name="connsiteY44" fmla="*/ 1483173 h 1692226"/>
              <a:gd name="connsiteX45" fmla="*/ 5444641 w 9662615"/>
              <a:gd name="connsiteY45" fmla="*/ 1487602 h 1692226"/>
              <a:gd name="connsiteX46" fmla="*/ 5299812 w 9662615"/>
              <a:gd name="connsiteY46" fmla="*/ 1503362 h 1692226"/>
              <a:gd name="connsiteX47" fmla="*/ 5213947 w 9662615"/>
              <a:gd name="connsiteY47" fmla="*/ 1516637 h 1692226"/>
              <a:gd name="connsiteX48" fmla="*/ 5090342 w 9662615"/>
              <a:gd name="connsiteY48" fmla="*/ 1546680 h 1692226"/>
              <a:gd name="connsiteX49" fmla="*/ 5129812 w 9662615"/>
              <a:gd name="connsiteY49" fmla="*/ 1521277 h 1692226"/>
              <a:gd name="connsiteX50" fmla="*/ 5059484 w 9662615"/>
              <a:gd name="connsiteY50" fmla="*/ 1546802 h 1692226"/>
              <a:gd name="connsiteX51" fmla="*/ 5038524 w 9662615"/>
              <a:gd name="connsiteY51" fmla="*/ 1545675 h 1692226"/>
              <a:gd name="connsiteX52" fmla="*/ 5026564 w 9662615"/>
              <a:gd name="connsiteY52" fmla="*/ 1545376 h 1692226"/>
              <a:gd name="connsiteX53" fmla="*/ 4969433 w 9662615"/>
              <a:gd name="connsiteY53" fmla="*/ 1550865 h 1692226"/>
              <a:gd name="connsiteX54" fmla="*/ 4921303 w 9662615"/>
              <a:gd name="connsiteY54" fmla="*/ 1575379 h 1692226"/>
              <a:gd name="connsiteX55" fmla="*/ 4863775 w 9662615"/>
              <a:gd name="connsiteY55" fmla="*/ 1562633 h 1692226"/>
              <a:gd name="connsiteX56" fmla="*/ 4847242 w 9662615"/>
              <a:gd name="connsiteY56" fmla="*/ 1565435 h 1692226"/>
              <a:gd name="connsiteX57" fmla="*/ 4809131 w 9662615"/>
              <a:gd name="connsiteY57" fmla="*/ 1692226 h 1692226"/>
              <a:gd name="connsiteX58" fmla="*/ 4791466 w 9662615"/>
              <a:gd name="connsiteY58" fmla="*/ 1561324 h 1692226"/>
              <a:gd name="connsiteX59" fmla="*/ 4784247 w 9662615"/>
              <a:gd name="connsiteY59" fmla="*/ 1562342 h 1692226"/>
              <a:gd name="connsiteX60" fmla="*/ 4735334 w 9662615"/>
              <a:gd name="connsiteY60" fmla="*/ 1581778 h 1692226"/>
              <a:gd name="connsiteX61" fmla="*/ 4697562 w 9662615"/>
              <a:gd name="connsiteY61" fmla="*/ 1551206 h 1692226"/>
              <a:gd name="connsiteX62" fmla="*/ 4662664 w 9662615"/>
              <a:gd name="connsiteY62" fmla="*/ 1573162 h 1692226"/>
              <a:gd name="connsiteX63" fmla="*/ 4603028 w 9662615"/>
              <a:gd name="connsiteY63" fmla="*/ 1568821 h 1692226"/>
              <a:gd name="connsiteX64" fmla="*/ 4541612 w 9662615"/>
              <a:gd name="connsiteY64" fmla="*/ 1545262 h 1692226"/>
              <a:gd name="connsiteX65" fmla="*/ 4422155 w 9662615"/>
              <a:gd name="connsiteY65" fmla="*/ 1542059 h 1692226"/>
              <a:gd name="connsiteX66" fmla="*/ 4221826 w 9662615"/>
              <a:gd name="connsiteY66" fmla="*/ 1508923 h 1692226"/>
              <a:gd name="connsiteX67" fmla="*/ 4096601 w 9662615"/>
              <a:gd name="connsiteY67" fmla="*/ 1521563 h 1692226"/>
              <a:gd name="connsiteX68" fmla="*/ 3970635 w 9662615"/>
              <a:gd name="connsiteY68" fmla="*/ 1544815 h 1692226"/>
              <a:gd name="connsiteX69" fmla="*/ 3833906 w 9662615"/>
              <a:gd name="connsiteY69" fmla="*/ 1516637 h 1692226"/>
              <a:gd name="connsiteX70" fmla="*/ 3696258 w 9662615"/>
              <a:gd name="connsiteY70" fmla="*/ 1537563 h 1692226"/>
              <a:gd name="connsiteX71" fmla="*/ 3594070 w 9662615"/>
              <a:gd name="connsiteY71" fmla="*/ 1509422 h 1692226"/>
              <a:gd name="connsiteX72" fmla="*/ 3565233 w 9662615"/>
              <a:gd name="connsiteY72" fmla="*/ 1515122 h 1692226"/>
              <a:gd name="connsiteX73" fmla="*/ 3560267 w 9662615"/>
              <a:gd name="connsiteY73" fmla="*/ 1516288 h 1692226"/>
              <a:gd name="connsiteX74" fmla="*/ 3540258 w 9662615"/>
              <a:gd name="connsiteY74" fmla="*/ 1516976 h 1692226"/>
              <a:gd name="connsiteX75" fmla="*/ 3534780 w 9662615"/>
              <a:gd name="connsiteY75" fmla="*/ 1522141 h 1692226"/>
              <a:gd name="connsiteX76" fmla="*/ 3504783 w 9662615"/>
              <a:gd name="connsiteY76" fmla="*/ 1526739 h 1692226"/>
              <a:gd name="connsiteX77" fmla="*/ 3430805 w 9662615"/>
              <a:gd name="connsiteY77" fmla="*/ 1542521 h 1692226"/>
              <a:gd name="connsiteX78" fmla="*/ 3292707 w 9662615"/>
              <a:gd name="connsiteY78" fmla="*/ 1520490 h 1692226"/>
              <a:gd name="connsiteX79" fmla="*/ 3187872 w 9662615"/>
              <a:gd name="connsiteY79" fmla="*/ 1519991 h 1692226"/>
              <a:gd name="connsiteX80" fmla="*/ 3148026 w 9662615"/>
              <a:gd name="connsiteY80" fmla="*/ 1524777 h 1692226"/>
              <a:gd name="connsiteX81" fmla="*/ 3092394 w 9662615"/>
              <a:gd name="connsiteY81" fmla="*/ 1528115 h 1692226"/>
              <a:gd name="connsiteX82" fmla="*/ 2994200 w 9662615"/>
              <a:gd name="connsiteY82" fmla="*/ 1537857 h 1692226"/>
              <a:gd name="connsiteX83" fmla="*/ 2862301 w 9662615"/>
              <a:gd name="connsiteY83" fmla="*/ 1544250 h 1692226"/>
              <a:gd name="connsiteX84" fmla="*/ 2766335 w 9662615"/>
              <a:gd name="connsiteY84" fmla="*/ 1527662 h 1692226"/>
              <a:gd name="connsiteX85" fmla="*/ 2757836 w 9662615"/>
              <a:gd name="connsiteY85" fmla="*/ 1531371 h 1692226"/>
              <a:gd name="connsiteX86" fmla="*/ 2691555 w 9662615"/>
              <a:gd name="connsiteY86" fmla="*/ 1530283 h 1692226"/>
              <a:gd name="connsiteX87" fmla="*/ 2491676 w 9662615"/>
              <a:gd name="connsiteY87" fmla="*/ 1500859 h 1692226"/>
              <a:gd name="connsiteX88" fmla="*/ 2378036 w 9662615"/>
              <a:gd name="connsiteY88" fmla="*/ 1520645 h 1692226"/>
              <a:gd name="connsiteX89" fmla="*/ 2284269 w 9662615"/>
              <a:gd name="connsiteY89" fmla="*/ 1503068 h 1692226"/>
              <a:gd name="connsiteX90" fmla="*/ 2207104 w 9662615"/>
              <a:gd name="connsiteY90" fmla="*/ 1508888 h 1692226"/>
              <a:gd name="connsiteX91" fmla="*/ 2149226 w 9662615"/>
              <a:gd name="connsiteY91" fmla="*/ 1523409 h 1692226"/>
              <a:gd name="connsiteX92" fmla="*/ 2084783 w 9662615"/>
              <a:gd name="connsiteY92" fmla="*/ 1524245 h 1692226"/>
              <a:gd name="connsiteX93" fmla="*/ 2070075 w 9662615"/>
              <a:gd name="connsiteY93" fmla="*/ 1511285 h 1692226"/>
              <a:gd name="connsiteX94" fmla="*/ 2001057 w 9662615"/>
              <a:gd name="connsiteY94" fmla="*/ 1516449 h 1692226"/>
              <a:gd name="connsiteX95" fmla="*/ 1896330 w 9662615"/>
              <a:gd name="connsiteY95" fmla="*/ 1525725 h 1692226"/>
              <a:gd name="connsiteX96" fmla="*/ 1835994 w 9662615"/>
              <a:gd name="connsiteY96" fmla="*/ 1527678 h 1692226"/>
              <a:gd name="connsiteX97" fmla="*/ 1671119 w 9662615"/>
              <a:gd name="connsiteY97" fmla="*/ 1536701 h 1692226"/>
              <a:gd name="connsiteX98" fmla="*/ 1601337 w 9662615"/>
              <a:gd name="connsiteY98" fmla="*/ 1548552 h 1692226"/>
              <a:gd name="connsiteX99" fmla="*/ 1407755 w 9662615"/>
              <a:gd name="connsiteY99" fmla="*/ 1571444 h 1692226"/>
              <a:gd name="connsiteX100" fmla="*/ 1271994 w 9662615"/>
              <a:gd name="connsiteY100" fmla="*/ 1579471 h 1692226"/>
              <a:gd name="connsiteX101" fmla="*/ 1249226 w 9662615"/>
              <a:gd name="connsiteY101" fmla="*/ 1583140 h 1692226"/>
              <a:gd name="connsiteX102" fmla="*/ 1217719 w 9662615"/>
              <a:gd name="connsiteY102" fmla="*/ 1580863 h 1692226"/>
              <a:gd name="connsiteX103" fmla="*/ 1091432 w 9662615"/>
              <a:gd name="connsiteY103" fmla="*/ 1571003 h 1692226"/>
              <a:gd name="connsiteX104" fmla="*/ 992039 w 9662615"/>
              <a:gd name="connsiteY104" fmla="*/ 1556662 h 1692226"/>
              <a:gd name="connsiteX105" fmla="*/ 868264 w 9662615"/>
              <a:gd name="connsiteY105" fmla="*/ 1566392 h 1692226"/>
              <a:gd name="connsiteX106" fmla="*/ 792765 w 9662615"/>
              <a:gd name="connsiteY106" fmla="*/ 1563102 h 1692226"/>
              <a:gd name="connsiteX107" fmla="*/ 669055 w 9662615"/>
              <a:gd name="connsiteY107" fmla="*/ 1543638 h 1692226"/>
              <a:gd name="connsiteX108" fmla="*/ 506152 w 9662615"/>
              <a:gd name="connsiteY108" fmla="*/ 1549124 h 1692226"/>
              <a:gd name="connsiteX109" fmla="*/ 472797 w 9662615"/>
              <a:gd name="connsiteY109" fmla="*/ 1568904 h 1692226"/>
              <a:gd name="connsiteX110" fmla="*/ 427864 w 9662615"/>
              <a:gd name="connsiteY110" fmla="*/ 1580848 h 1692226"/>
              <a:gd name="connsiteX111" fmla="*/ 408381 w 9662615"/>
              <a:gd name="connsiteY111" fmla="*/ 1552940 h 1692226"/>
              <a:gd name="connsiteX112" fmla="*/ 267163 w 9662615"/>
              <a:gd name="connsiteY112" fmla="*/ 1531913 h 1692226"/>
              <a:gd name="connsiteX113" fmla="*/ 196644 w 9662615"/>
              <a:gd name="connsiteY113" fmla="*/ 1524565 h 1692226"/>
              <a:gd name="connsiteX114" fmla="*/ 86819 w 9662615"/>
              <a:gd name="connsiteY114" fmla="*/ 1519517 h 1692226"/>
              <a:gd name="connsiteX115" fmla="*/ 53369 w 9662615"/>
              <a:gd name="connsiteY115" fmla="*/ 1516853 h 1692226"/>
              <a:gd name="connsiteX116" fmla="*/ 2359 w 9662615"/>
              <a:gd name="connsiteY116" fmla="*/ 1515247 h 1692226"/>
              <a:gd name="connsiteX117" fmla="*/ 0 w 9662615"/>
              <a:gd name="connsiteY117" fmla="*/ 1514932 h 1692226"/>
              <a:gd name="connsiteX118" fmla="*/ 0 w 9662615"/>
              <a:gd name="connsiteY118" fmla="*/ 0 h 1692226"/>
              <a:gd name="connsiteX0" fmla="*/ 0 w 9662615"/>
              <a:gd name="connsiteY0" fmla="*/ 0 h 1692226"/>
              <a:gd name="connsiteX1" fmla="*/ 9662615 w 9662615"/>
              <a:gd name="connsiteY1" fmla="*/ 0 h 1692226"/>
              <a:gd name="connsiteX2" fmla="*/ 9662615 w 9662615"/>
              <a:gd name="connsiteY2" fmla="*/ 1280346 h 1692226"/>
              <a:gd name="connsiteX3" fmla="*/ 9658420 w 9662615"/>
              <a:gd name="connsiteY3" fmla="*/ 1280106 h 1692226"/>
              <a:gd name="connsiteX4" fmla="*/ 9469546 w 9662615"/>
              <a:gd name="connsiteY4" fmla="*/ 1289837 h 1692226"/>
              <a:gd name="connsiteX5" fmla="*/ 9385895 w 9662615"/>
              <a:gd name="connsiteY5" fmla="*/ 1269203 h 1692226"/>
              <a:gd name="connsiteX6" fmla="*/ 9144767 w 9662615"/>
              <a:gd name="connsiteY6" fmla="*/ 1264120 h 1692226"/>
              <a:gd name="connsiteX7" fmla="*/ 8837252 w 9662615"/>
              <a:gd name="connsiteY7" fmla="*/ 1350515 h 1692226"/>
              <a:gd name="connsiteX8" fmla="*/ 8705466 w 9662615"/>
              <a:gd name="connsiteY8" fmla="*/ 1342419 h 1692226"/>
              <a:gd name="connsiteX9" fmla="*/ 8652221 w 9662615"/>
              <a:gd name="connsiteY9" fmla="*/ 1326906 h 1692226"/>
              <a:gd name="connsiteX10" fmla="*/ 8632312 w 9662615"/>
              <a:gd name="connsiteY10" fmla="*/ 1326025 h 1692226"/>
              <a:gd name="connsiteX11" fmla="*/ 8591582 w 9662615"/>
              <a:gd name="connsiteY11" fmla="*/ 1341666 h 1692226"/>
              <a:gd name="connsiteX12" fmla="*/ 8537336 w 9662615"/>
              <a:gd name="connsiteY12" fmla="*/ 1341684 h 1692226"/>
              <a:gd name="connsiteX13" fmla="*/ 8472508 w 9662615"/>
              <a:gd name="connsiteY13" fmla="*/ 1363109 h 1692226"/>
              <a:gd name="connsiteX14" fmla="*/ 8258477 w 9662615"/>
              <a:gd name="connsiteY14" fmla="*/ 1370666 h 1692226"/>
              <a:gd name="connsiteX15" fmla="*/ 8197961 w 9662615"/>
              <a:gd name="connsiteY15" fmla="*/ 1392804 h 1692226"/>
              <a:gd name="connsiteX16" fmla="*/ 8171196 w 9662615"/>
              <a:gd name="connsiteY16" fmla="*/ 1397216 h 1692226"/>
              <a:gd name="connsiteX17" fmla="*/ 8127667 w 9662615"/>
              <a:gd name="connsiteY17" fmla="*/ 1418254 h 1692226"/>
              <a:gd name="connsiteX18" fmla="*/ 7974579 w 9662615"/>
              <a:gd name="connsiteY18" fmla="*/ 1383439 h 1692226"/>
              <a:gd name="connsiteX19" fmla="*/ 7768351 w 9662615"/>
              <a:gd name="connsiteY19" fmla="*/ 1395051 h 1692226"/>
              <a:gd name="connsiteX20" fmla="*/ 7635985 w 9662615"/>
              <a:gd name="connsiteY20" fmla="*/ 1386363 h 1692226"/>
              <a:gd name="connsiteX21" fmla="*/ 7466069 w 9662615"/>
              <a:gd name="connsiteY21" fmla="*/ 1377654 h 1692226"/>
              <a:gd name="connsiteX22" fmla="*/ 7355642 w 9662615"/>
              <a:gd name="connsiteY22" fmla="*/ 1407761 h 1692226"/>
              <a:gd name="connsiteX23" fmla="*/ 7151610 w 9662615"/>
              <a:gd name="connsiteY23" fmla="*/ 1397856 h 1692226"/>
              <a:gd name="connsiteX24" fmla="*/ 7082147 w 9662615"/>
              <a:gd name="connsiteY24" fmla="*/ 1406113 h 1692226"/>
              <a:gd name="connsiteX25" fmla="*/ 7014958 w 9662615"/>
              <a:gd name="connsiteY25" fmla="*/ 1396883 h 1692226"/>
              <a:gd name="connsiteX26" fmla="*/ 6907567 w 9662615"/>
              <a:gd name="connsiteY26" fmla="*/ 1419149 h 1692226"/>
              <a:gd name="connsiteX27" fmla="*/ 6748428 w 9662615"/>
              <a:gd name="connsiteY27" fmla="*/ 1420308 h 1692226"/>
              <a:gd name="connsiteX28" fmla="*/ 6654257 w 9662615"/>
              <a:gd name="connsiteY28" fmla="*/ 1424143 h 1692226"/>
              <a:gd name="connsiteX29" fmla="*/ 6620123 w 9662615"/>
              <a:gd name="connsiteY29" fmla="*/ 1430535 h 1692226"/>
              <a:gd name="connsiteX30" fmla="*/ 6571355 w 9662615"/>
              <a:gd name="connsiteY30" fmla="*/ 1436144 h 1692226"/>
              <a:gd name="connsiteX31" fmla="*/ 6486557 w 9662615"/>
              <a:gd name="connsiteY31" fmla="*/ 1449861 h 1692226"/>
              <a:gd name="connsiteX32" fmla="*/ 6370419 w 9662615"/>
              <a:gd name="connsiteY32" fmla="*/ 1461649 h 1692226"/>
              <a:gd name="connsiteX33" fmla="*/ 6278839 w 9662615"/>
              <a:gd name="connsiteY33" fmla="*/ 1449160 h 1692226"/>
              <a:gd name="connsiteX34" fmla="*/ 6272455 w 9662615"/>
              <a:gd name="connsiteY34" fmla="*/ 1453191 h 1692226"/>
              <a:gd name="connsiteX35" fmla="*/ 6212659 w 9662615"/>
              <a:gd name="connsiteY35" fmla="*/ 1454850 h 1692226"/>
              <a:gd name="connsiteX36" fmla="*/ 6069317 w 9662615"/>
              <a:gd name="connsiteY36" fmla="*/ 1445838 h 1692226"/>
              <a:gd name="connsiteX37" fmla="*/ 5878477 w 9662615"/>
              <a:gd name="connsiteY37" fmla="*/ 1439180 h 1692226"/>
              <a:gd name="connsiteX38" fmla="*/ 5838387 w 9662615"/>
              <a:gd name="connsiteY38" fmla="*/ 1444679 h 1692226"/>
              <a:gd name="connsiteX39" fmla="*/ 5771136 w 9662615"/>
              <a:gd name="connsiteY39" fmla="*/ 1453639 h 1692226"/>
              <a:gd name="connsiteX40" fmla="*/ 5724081 w 9662615"/>
              <a:gd name="connsiteY40" fmla="*/ 1470431 h 1692226"/>
              <a:gd name="connsiteX41" fmla="*/ 5666577 w 9662615"/>
              <a:gd name="connsiteY41" fmla="*/ 1473921 h 1692226"/>
              <a:gd name="connsiteX42" fmla="*/ 5649068 w 9662615"/>
              <a:gd name="connsiteY42" fmla="*/ 1461676 h 1692226"/>
              <a:gd name="connsiteX43" fmla="*/ 5588902 w 9662615"/>
              <a:gd name="connsiteY43" fmla="*/ 1469647 h 1692226"/>
              <a:gd name="connsiteX44" fmla="*/ 5498090 w 9662615"/>
              <a:gd name="connsiteY44" fmla="*/ 1483173 h 1692226"/>
              <a:gd name="connsiteX45" fmla="*/ 5444641 w 9662615"/>
              <a:gd name="connsiteY45" fmla="*/ 1487602 h 1692226"/>
              <a:gd name="connsiteX46" fmla="*/ 5299812 w 9662615"/>
              <a:gd name="connsiteY46" fmla="*/ 1503362 h 1692226"/>
              <a:gd name="connsiteX47" fmla="*/ 5213947 w 9662615"/>
              <a:gd name="connsiteY47" fmla="*/ 1516637 h 1692226"/>
              <a:gd name="connsiteX48" fmla="*/ 5090342 w 9662615"/>
              <a:gd name="connsiteY48" fmla="*/ 1546680 h 1692226"/>
              <a:gd name="connsiteX49" fmla="*/ 5129812 w 9662615"/>
              <a:gd name="connsiteY49" fmla="*/ 1521277 h 1692226"/>
              <a:gd name="connsiteX50" fmla="*/ 5059484 w 9662615"/>
              <a:gd name="connsiteY50" fmla="*/ 1546802 h 1692226"/>
              <a:gd name="connsiteX51" fmla="*/ 5038524 w 9662615"/>
              <a:gd name="connsiteY51" fmla="*/ 1545675 h 1692226"/>
              <a:gd name="connsiteX52" fmla="*/ 5026564 w 9662615"/>
              <a:gd name="connsiteY52" fmla="*/ 1545376 h 1692226"/>
              <a:gd name="connsiteX53" fmla="*/ 4969433 w 9662615"/>
              <a:gd name="connsiteY53" fmla="*/ 1550865 h 1692226"/>
              <a:gd name="connsiteX54" fmla="*/ 4921303 w 9662615"/>
              <a:gd name="connsiteY54" fmla="*/ 1575379 h 1692226"/>
              <a:gd name="connsiteX55" fmla="*/ 4863775 w 9662615"/>
              <a:gd name="connsiteY55" fmla="*/ 1562633 h 1692226"/>
              <a:gd name="connsiteX56" fmla="*/ 4847242 w 9662615"/>
              <a:gd name="connsiteY56" fmla="*/ 1664826 h 1692226"/>
              <a:gd name="connsiteX57" fmla="*/ 4809131 w 9662615"/>
              <a:gd name="connsiteY57" fmla="*/ 1692226 h 1692226"/>
              <a:gd name="connsiteX58" fmla="*/ 4791466 w 9662615"/>
              <a:gd name="connsiteY58" fmla="*/ 1561324 h 1692226"/>
              <a:gd name="connsiteX59" fmla="*/ 4784247 w 9662615"/>
              <a:gd name="connsiteY59" fmla="*/ 1562342 h 1692226"/>
              <a:gd name="connsiteX60" fmla="*/ 4735334 w 9662615"/>
              <a:gd name="connsiteY60" fmla="*/ 1581778 h 1692226"/>
              <a:gd name="connsiteX61" fmla="*/ 4697562 w 9662615"/>
              <a:gd name="connsiteY61" fmla="*/ 1551206 h 1692226"/>
              <a:gd name="connsiteX62" fmla="*/ 4662664 w 9662615"/>
              <a:gd name="connsiteY62" fmla="*/ 1573162 h 1692226"/>
              <a:gd name="connsiteX63" fmla="*/ 4603028 w 9662615"/>
              <a:gd name="connsiteY63" fmla="*/ 1568821 h 1692226"/>
              <a:gd name="connsiteX64" fmla="*/ 4541612 w 9662615"/>
              <a:gd name="connsiteY64" fmla="*/ 1545262 h 1692226"/>
              <a:gd name="connsiteX65" fmla="*/ 4422155 w 9662615"/>
              <a:gd name="connsiteY65" fmla="*/ 1542059 h 1692226"/>
              <a:gd name="connsiteX66" fmla="*/ 4221826 w 9662615"/>
              <a:gd name="connsiteY66" fmla="*/ 1508923 h 1692226"/>
              <a:gd name="connsiteX67" fmla="*/ 4096601 w 9662615"/>
              <a:gd name="connsiteY67" fmla="*/ 1521563 h 1692226"/>
              <a:gd name="connsiteX68" fmla="*/ 3970635 w 9662615"/>
              <a:gd name="connsiteY68" fmla="*/ 1544815 h 1692226"/>
              <a:gd name="connsiteX69" fmla="*/ 3833906 w 9662615"/>
              <a:gd name="connsiteY69" fmla="*/ 1516637 h 1692226"/>
              <a:gd name="connsiteX70" fmla="*/ 3696258 w 9662615"/>
              <a:gd name="connsiteY70" fmla="*/ 1537563 h 1692226"/>
              <a:gd name="connsiteX71" fmla="*/ 3594070 w 9662615"/>
              <a:gd name="connsiteY71" fmla="*/ 1509422 h 1692226"/>
              <a:gd name="connsiteX72" fmla="*/ 3565233 w 9662615"/>
              <a:gd name="connsiteY72" fmla="*/ 1515122 h 1692226"/>
              <a:gd name="connsiteX73" fmla="*/ 3560267 w 9662615"/>
              <a:gd name="connsiteY73" fmla="*/ 1516288 h 1692226"/>
              <a:gd name="connsiteX74" fmla="*/ 3540258 w 9662615"/>
              <a:gd name="connsiteY74" fmla="*/ 1516976 h 1692226"/>
              <a:gd name="connsiteX75" fmla="*/ 3534780 w 9662615"/>
              <a:gd name="connsiteY75" fmla="*/ 1522141 h 1692226"/>
              <a:gd name="connsiteX76" fmla="*/ 3504783 w 9662615"/>
              <a:gd name="connsiteY76" fmla="*/ 1526739 h 1692226"/>
              <a:gd name="connsiteX77" fmla="*/ 3430805 w 9662615"/>
              <a:gd name="connsiteY77" fmla="*/ 1542521 h 1692226"/>
              <a:gd name="connsiteX78" fmla="*/ 3292707 w 9662615"/>
              <a:gd name="connsiteY78" fmla="*/ 1520490 h 1692226"/>
              <a:gd name="connsiteX79" fmla="*/ 3187872 w 9662615"/>
              <a:gd name="connsiteY79" fmla="*/ 1519991 h 1692226"/>
              <a:gd name="connsiteX80" fmla="*/ 3148026 w 9662615"/>
              <a:gd name="connsiteY80" fmla="*/ 1524777 h 1692226"/>
              <a:gd name="connsiteX81" fmla="*/ 3092394 w 9662615"/>
              <a:gd name="connsiteY81" fmla="*/ 1528115 h 1692226"/>
              <a:gd name="connsiteX82" fmla="*/ 2994200 w 9662615"/>
              <a:gd name="connsiteY82" fmla="*/ 1537857 h 1692226"/>
              <a:gd name="connsiteX83" fmla="*/ 2862301 w 9662615"/>
              <a:gd name="connsiteY83" fmla="*/ 1544250 h 1692226"/>
              <a:gd name="connsiteX84" fmla="*/ 2766335 w 9662615"/>
              <a:gd name="connsiteY84" fmla="*/ 1527662 h 1692226"/>
              <a:gd name="connsiteX85" fmla="*/ 2757836 w 9662615"/>
              <a:gd name="connsiteY85" fmla="*/ 1531371 h 1692226"/>
              <a:gd name="connsiteX86" fmla="*/ 2691555 w 9662615"/>
              <a:gd name="connsiteY86" fmla="*/ 1530283 h 1692226"/>
              <a:gd name="connsiteX87" fmla="*/ 2491676 w 9662615"/>
              <a:gd name="connsiteY87" fmla="*/ 1500859 h 1692226"/>
              <a:gd name="connsiteX88" fmla="*/ 2378036 w 9662615"/>
              <a:gd name="connsiteY88" fmla="*/ 1520645 h 1692226"/>
              <a:gd name="connsiteX89" fmla="*/ 2284269 w 9662615"/>
              <a:gd name="connsiteY89" fmla="*/ 1503068 h 1692226"/>
              <a:gd name="connsiteX90" fmla="*/ 2207104 w 9662615"/>
              <a:gd name="connsiteY90" fmla="*/ 1508888 h 1692226"/>
              <a:gd name="connsiteX91" fmla="*/ 2149226 w 9662615"/>
              <a:gd name="connsiteY91" fmla="*/ 1523409 h 1692226"/>
              <a:gd name="connsiteX92" fmla="*/ 2084783 w 9662615"/>
              <a:gd name="connsiteY92" fmla="*/ 1524245 h 1692226"/>
              <a:gd name="connsiteX93" fmla="*/ 2070075 w 9662615"/>
              <a:gd name="connsiteY93" fmla="*/ 1511285 h 1692226"/>
              <a:gd name="connsiteX94" fmla="*/ 2001057 w 9662615"/>
              <a:gd name="connsiteY94" fmla="*/ 1516449 h 1692226"/>
              <a:gd name="connsiteX95" fmla="*/ 1896330 w 9662615"/>
              <a:gd name="connsiteY95" fmla="*/ 1525725 h 1692226"/>
              <a:gd name="connsiteX96" fmla="*/ 1835994 w 9662615"/>
              <a:gd name="connsiteY96" fmla="*/ 1527678 h 1692226"/>
              <a:gd name="connsiteX97" fmla="*/ 1671119 w 9662615"/>
              <a:gd name="connsiteY97" fmla="*/ 1536701 h 1692226"/>
              <a:gd name="connsiteX98" fmla="*/ 1601337 w 9662615"/>
              <a:gd name="connsiteY98" fmla="*/ 1548552 h 1692226"/>
              <a:gd name="connsiteX99" fmla="*/ 1407755 w 9662615"/>
              <a:gd name="connsiteY99" fmla="*/ 1571444 h 1692226"/>
              <a:gd name="connsiteX100" fmla="*/ 1271994 w 9662615"/>
              <a:gd name="connsiteY100" fmla="*/ 1579471 h 1692226"/>
              <a:gd name="connsiteX101" fmla="*/ 1249226 w 9662615"/>
              <a:gd name="connsiteY101" fmla="*/ 1583140 h 1692226"/>
              <a:gd name="connsiteX102" fmla="*/ 1217719 w 9662615"/>
              <a:gd name="connsiteY102" fmla="*/ 1580863 h 1692226"/>
              <a:gd name="connsiteX103" fmla="*/ 1091432 w 9662615"/>
              <a:gd name="connsiteY103" fmla="*/ 1571003 h 1692226"/>
              <a:gd name="connsiteX104" fmla="*/ 992039 w 9662615"/>
              <a:gd name="connsiteY104" fmla="*/ 1556662 h 1692226"/>
              <a:gd name="connsiteX105" fmla="*/ 868264 w 9662615"/>
              <a:gd name="connsiteY105" fmla="*/ 1566392 h 1692226"/>
              <a:gd name="connsiteX106" fmla="*/ 792765 w 9662615"/>
              <a:gd name="connsiteY106" fmla="*/ 1563102 h 1692226"/>
              <a:gd name="connsiteX107" fmla="*/ 669055 w 9662615"/>
              <a:gd name="connsiteY107" fmla="*/ 1543638 h 1692226"/>
              <a:gd name="connsiteX108" fmla="*/ 506152 w 9662615"/>
              <a:gd name="connsiteY108" fmla="*/ 1549124 h 1692226"/>
              <a:gd name="connsiteX109" fmla="*/ 472797 w 9662615"/>
              <a:gd name="connsiteY109" fmla="*/ 1568904 h 1692226"/>
              <a:gd name="connsiteX110" fmla="*/ 427864 w 9662615"/>
              <a:gd name="connsiteY110" fmla="*/ 1580848 h 1692226"/>
              <a:gd name="connsiteX111" fmla="*/ 408381 w 9662615"/>
              <a:gd name="connsiteY111" fmla="*/ 1552940 h 1692226"/>
              <a:gd name="connsiteX112" fmla="*/ 267163 w 9662615"/>
              <a:gd name="connsiteY112" fmla="*/ 1531913 h 1692226"/>
              <a:gd name="connsiteX113" fmla="*/ 196644 w 9662615"/>
              <a:gd name="connsiteY113" fmla="*/ 1524565 h 1692226"/>
              <a:gd name="connsiteX114" fmla="*/ 86819 w 9662615"/>
              <a:gd name="connsiteY114" fmla="*/ 1519517 h 1692226"/>
              <a:gd name="connsiteX115" fmla="*/ 53369 w 9662615"/>
              <a:gd name="connsiteY115" fmla="*/ 1516853 h 1692226"/>
              <a:gd name="connsiteX116" fmla="*/ 2359 w 9662615"/>
              <a:gd name="connsiteY116" fmla="*/ 1515247 h 1692226"/>
              <a:gd name="connsiteX117" fmla="*/ 0 w 9662615"/>
              <a:gd name="connsiteY117" fmla="*/ 1514932 h 1692226"/>
              <a:gd name="connsiteX118" fmla="*/ 0 w 9662615"/>
              <a:gd name="connsiteY118" fmla="*/ 0 h 1692226"/>
              <a:gd name="connsiteX0" fmla="*/ 0 w 9662615"/>
              <a:gd name="connsiteY0" fmla="*/ 0 h 1692226"/>
              <a:gd name="connsiteX1" fmla="*/ 9662615 w 9662615"/>
              <a:gd name="connsiteY1" fmla="*/ 0 h 1692226"/>
              <a:gd name="connsiteX2" fmla="*/ 9662615 w 9662615"/>
              <a:gd name="connsiteY2" fmla="*/ 1280346 h 1692226"/>
              <a:gd name="connsiteX3" fmla="*/ 9658420 w 9662615"/>
              <a:gd name="connsiteY3" fmla="*/ 1280106 h 1692226"/>
              <a:gd name="connsiteX4" fmla="*/ 9469546 w 9662615"/>
              <a:gd name="connsiteY4" fmla="*/ 1289837 h 1692226"/>
              <a:gd name="connsiteX5" fmla="*/ 9385895 w 9662615"/>
              <a:gd name="connsiteY5" fmla="*/ 1269203 h 1692226"/>
              <a:gd name="connsiteX6" fmla="*/ 9144767 w 9662615"/>
              <a:gd name="connsiteY6" fmla="*/ 1264120 h 1692226"/>
              <a:gd name="connsiteX7" fmla="*/ 8837252 w 9662615"/>
              <a:gd name="connsiteY7" fmla="*/ 1350515 h 1692226"/>
              <a:gd name="connsiteX8" fmla="*/ 8705466 w 9662615"/>
              <a:gd name="connsiteY8" fmla="*/ 1342419 h 1692226"/>
              <a:gd name="connsiteX9" fmla="*/ 8652221 w 9662615"/>
              <a:gd name="connsiteY9" fmla="*/ 1326906 h 1692226"/>
              <a:gd name="connsiteX10" fmla="*/ 8632312 w 9662615"/>
              <a:gd name="connsiteY10" fmla="*/ 1326025 h 1692226"/>
              <a:gd name="connsiteX11" fmla="*/ 8591582 w 9662615"/>
              <a:gd name="connsiteY11" fmla="*/ 1341666 h 1692226"/>
              <a:gd name="connsiteX12" fmla="*/ 8537336 w 9662615"/>
              <a:gd name="connsiteY12" fmla="*/ 1341684 h 1692226"/>
              <a:gd name="connsiteX13" fmla="*/ 8472508 w 9662615"/>
              <a:gd name="connsiteY13" fmla="*/ 1363109 h 1692226"/>
              <a:gd name="connsiteX14" fmla="*/ 8258477 w 9662615"/>
              <a:gd name="connsiteY14" fmla="*/ 1370666 h 1692226"/>
              <a:gd name="connsiteX15" fmla="*/ 8197961 w 9662615"/>
              <a:gd name="connsiteY15" fmla="*/ 1392804 h 1692226"/>
              <a:gd name="connsiteX16" fmla="*/ 8171196 w 9662615"/>
              <a:gd name="connsiteY16" fmla="*/ 1397216 h 1692226"/>
              <a:gd name="connsiteX17" fmla="*/ 8127667 w 9662615"/>
              <a:gd name="connsiteY17" fmla="*/ 1418254 h 1692226"/>
              <a:gd name="connsiteX18" fmla="*/ 7974579 w 9662615"/>
              <a:gd name="connsiteY18" fmla="*/ 1383439 h 1692226"/>
              <a:gd name="connsiteX19" fmla="*/ 7768351 w 9662615"/>
              <a:gd name="connsiteY19" fmla="*/ 1395051 h 1692226"/>
              <a:gd name="connsiteX20" fmla="*/ 7635985 w 9662615"/>
              <a:gd name="connsiteY20" fmla="*/ 1386363 h 1692226"/>
              <a:gd name="connsiteX21" fmla="*/ 7466069 w 9662615"/>
              <a:gd name="connsiteY21" fmla="*/ 1377654 h 1692226"/>
              <a:gd name="connsiteX22" fmla="*/ 7355642 w 9662615"/>
              <a:gd name="connsiteY22" fmla="*/ 1407761 h 1692226"/>
              <a:gd name="connsiteX23" fmla="*/ 7151610 w 9662615"/>
              <a:gd name="connsiteY23" fmla="*/ 1397856 h 1692226"/>
              <a:gd name="connsiteX24" fmla="*/ 7082147 w 9662615"/>
              <a:gd name="connsiteY24" fmla="*/ 1406113 h 1692226"/>
              <a:gd name="connsiteX25" fmla="*/ 7014958 w 9662615"/>
              <a:gd name="connsiteY25" fmla="*/ 1396883 h 1692226"/>
              <a:gd name="connsiteX26" fmla="*/ 6907567 w 9662615"/>
              <a:gd name="connsiteY26" fmla="*/ 1419149 h 1692226"/>
              <a:gd name="connsiteX27" fmla="*/ 6748428 w 9662615"/>
              <a:gd name="connsiteY27" fmla="*/ 1420308 h 1692226"/>
              <a:gd name="connsiteX28" fmla="*/ 6654257 w 9662615"/>
              <a:gd name="connsiteY28" fmla="*/ 1424143 h 1692226"/>
              <a:gd name="connsiteX29" fmla="*/ 6620123 w 9662615"/>
              <a:gd name="connsiteY29" fmla="*/ 1430535 h 1692226"/>
              <a:gd name="connsiteX30" fmla="*/ 6571355 w 9662615"/>
              <a:gd name="connsiteY30" fmla="*/ 1436144 h 1692226"/>
              <a:gd name="connsiteX31" fmla="*/ 6486557 w 9662615"/>
              <a:gd name="connsiteY31" fmla="*/ 1449861 h 1692226"/>
              <a:gd name="connsiteX32" fmla="*/ 6370419 w 9662615"/>
              <a:gd name="connsiteY32" fmla="*/ 1461649 h 1692226"/>
              <a:gd name="connsiteX33" fmla="*/ 6278839 w 9662615"/>
              <a:gd name="connsiteY33" fmla="*/ 1449160 h 1692226"/>
              <a:gd name="connsiteX34" fmla="*/ 6272455 w 9662615"/>
              <a:gd name="connsiteY34" fmla="*/ 1453191 h 1692226"/>
              <a:gd name="connsiteX35" fmla="*/ 6212659 w 9662615"/>
              <a:gd name="connsiteY35" fmla="*/ 1454850 h 1692226"/>
              <a:gd name="connsiteX36" fmla="*/ 6069317 w 9662615"/>
              <a:gd name="connsiteY36" fmla="*/ 1445838 h 1692226"/>
              <a:gd name="connsiteX37" fmla="*/ 5878477 w 9662615"/>
              <a:gd name="connsiteY37" fmla="*/ 1439180 h 1692226"/>
              <a:gd name="connsiteX38" fmla="*/ 5838387 w 9662615"/>
              <a:gd name="connsiteY38" fmla="*/ 1444679 h 1692226"/>
              <a:gd name="connsiteX39" fmla="*/ 5771136 w 9662615"/>
              <a:gd name="connsiteY39" fmla="*/ 1453639 h 1692226"/>
              <a:gd name="connsiteX40" fmla="*/ 5724081 w 9662615"/>
              <a:gd name="connsiteY40" fmla="*/ 1470431 h 1692226"/>
              <a:gd name="connsiteX41" fmla="*/ 5666577 w 9662615"/>
              <a:gd name="connsiteY41" fmla="*/ 1473921 h 1692226"/>
              <a:gd name="connsiteX42" fmla="*/ 5649068 w 9662615"/>
              <a:gd name="connsiteY42" fmla="*/ 1461676 h 1692226"/>
              <a:gd name="connsiteX43" fmla="*/ 5588902 w 9662615"/>
              <a:gd name="connsiteY43" fmla="*/ 1469647 h 1692226"/>
              <a:gd name="connsiteX44" fmla="*/ 5498090 w 9662615"/>
              <a:gd name="connsiteY44" fmla="*/ 1483173 h 1692226"/>
              <a:gd name="connsiteX45" fmla="*/ 5444641 w 9662615"/>
              <a:gd name="connsiteY45" fmla="*/ 1487602 h 1692226"/>
              <a:gd name="connsiteX46" fmla="*/ 5299812 w 9662615"/>
              <a:gd name="connsiteY46" fmla="*/ 1503362 h 1692226"/>
              <a:gd name="connsiteX47" fmla="*/ 5213947 w 9662615"/>
              <a:gd name="connsiteY47" fmla="*/ 1516637 h 1692226"/>
              <a:gd name="connsiteX48" fmla="*/ 5090342 w 9662615"/>
              <a:gd name="connsiteY48" fmla="*/ 1546680 h 1692226"/>
              <a:gd name="connsiteX49" fmla="*/ 5129812 w 9662615"/>
              <a:gd name="connsiteY49" fmla="*/ 1521277 h 1692226"/>
              <a:gd name="connsiteX50" fmla="*/ 5059484 w 9662615"/>
              <a:gd name="connsiteY50" fmla="*/ 1546802 h 1692226"/>
              <a:gd name="connsiteX51" fmla="*/ 5038524 w 9662615"/>
              <a:gd name="connsiteY51" fmla="*/ 1545675 h 1692226"/>
              <a:gd name="connsiteX52" fmla="*/ 5026564 w 9662615"/>
              <a:gd name="connsiteY52" fmla="*/ 1545376 h 1692226"/>
              <a:gd name="connsiteX53" fmla="*/ 4969433 w 9662615"/>
              <a:gd name="connsiteY53" fmla="*/ 1550865 h 1692226"/>
              <a:gd name="connsiteX54" fmla="*/ 4921303 w 9662615"/>
              <a:gd name="connsiteY54" fmla="*/ 1575379 h 1692226"/>
              <a:gd name="connsiteX55" fmla="*/ 4871726 w 9662615"/>
              <a:gd name="connsiteY55" fmla="*/ 1570584 h 1692226"/>
              <a:gd name="connsiteX56" fmla="*/ 4847242 w 9662615"/>
              <a:gd name="connsiteY56" fmla="*/ 1664826 h 1692226"/>
              <a:gd name="connsiteX57" fmla="*/ 4809131 w 9662615"/>
              <a:gd name="connsiteY57" fmla="*/ 1692226 h 1692226"/>
              <a:gd name="connsiteX58" fmla="*/ 4791466 w 9662615"/>
              <a:gd name="connsiteY58" fmla="*/ 1561324 h 1692226"/>
              <a:gd name="connsiteX59" fmla="*/ 4784247 w 9662615"/>
              <a:gd name="connsiteY59" fmla="*/ 1562342 h 1692226"/>
              <a:gd name="connsiteX60" fmla="*/ 4735334 w 9662615"/>
              <a:gd name="connsiteY60" fmla="*/ 1581778 h 1692226"/>
              <a:gd name="connsiteX61" fmla="*/ 4697562 w 9662615"/>
              <a:gd name="connsiteY61" fmla="*/ 1551206 h 1692226"/>
              <a:gd name="connsiteX62" fmla="*/ 4662664 w 9662615"/>
              <a:gd name="connsiteY62" fmla="*/ 1573162 h 1692226"/>
              <a:gd name="connsiteX63" fmla="*/ 4603028 w 9662615"/>
              <a:gd name="connsiteY63" fmla="*/ 1568821 h 1692226"/>
              <a:gd name="connsiteX64" fmla="*/ 4541612 w 9662615"/>
              <a:gd name="connsiteY64" fmla="*/ 1545262 h 1692226"/>
              <a:gd name="connsiteX65" fmla="*/ 4422155 w 9662615"/>
              <a:gd name="connsiteY65" fmla="*/ 1542059 h 1692226"/>
              <a:gd name="connsiteX66" fmla="*/ 4221826 w 9662615"/>
              <a:gd name="connsiteY66" fmla="*/ 1508923 h 1692226"/>
              <a:gd name="connsiteX67" fmla="*/ 4096601 w 9662615"/>
              <a:gd name="connsiteY67" fmla="*/ 1521563 h 1692226"/>
              <a:gd name="connsiteX68" fmla="*/ 3970635 w 9662615"/>
              <a:gd name="connsiteY68" fmla="*/ 1544815 h 1692226"/>
              <a:gd name="connsiteX69" fmla="*/ 3833906 w 9662615"/>
              <a:gd name="connsiteY69" fmla="*/ 1516637 h 1692226"/>
              <a:gd name="connsiteX70" fmla="*/ 3696258 w 9662615"/>
              <a:gd name="connsiteY70" fmla="*/ 1537563 h 1692226"/>
              <a:gd name="connsiteX71" fmla="*/ 3594070 w 9662615"/>
              <a:gd name="connsiteY71" fmla="*/ 1509422 h 1692226"/>
              <a:gd name="connsiteX72" fmla="*/ 3565233 w 9662615"/>
              <a:gd name="connsiteY72" fmla="*/ 1515122 h 1692226"/>
              <a:gd name="connsiteX73" fmla="*/ 3560267 w 9662615"/>
              <a:gd name="connsiteY73" fmla="*/ 1516288 h 1692226"/>
              <a:gd name="connsiteX74" fmla="*/ 3540258 w 9662615"/>
              <a:gd name="connsiteY74" fmla="*/ 1516976 h 1692226"/>
              <a:gd name="connsiteX75" fmla="*/ 3534780 w 9662615"/>
              <a:gd name="connsiteY75" fmla="*/ 1522141 h 1692226"/>
              <a:gd name="connsiteX76" fmla="*/ 3504783 w 9662615"/>
              <a:gd name="connsiteY76" fmla="*/ 1526739 h 1692226"/>
              <a:gd name="connsiteX77" fmla="*/ 3430805 w 9662615"/>
              <a:gd name="connsiteY77" fmla="*/ 1542521 h 1692226"/>
              <a:gd name="connsiteX78" fmla="*/ 3292707 w 9662615"/>
              <a:gd name="connsiteY78" fmla="*/ 1520490 h 1692226"/>
              <a:gd name="connsiteX79" fmla="*/ 3187872 w 9662615"/>
              <a:gd name="connsiteY79" fmla="*/ 1519991 h 1692226"/>
              <a:gd name="connsiteX80" fmla="*/ 3148026 w 9662615"/>
              <a:gd name="connsiteY80" fmla="*/ 1524777 h 1692226"/>
              <a:gd name="connsiteX81" fmla="*/ 3092394 w 9662615"/>
              <a:gd name="connsiteY81" fmla="*/ 1528115 h 1692226"/>
              <a:gd name="connsiteX82" fmla="*/ 2994200 w 9662615"/>
              <a:gd name="connsiteY82" fmla="*/ 1537857 h 1692226"/>
              <a:gd name="connsiteX83" fmla="*/ 2862301 w 9662615"/>
              <a:gd name="connsiteY83" fmla="*/ 1544250 h 1692226"/>
              <a:gd name="connsiteX84" fmla="*/ 2766335 w 9662615"/>
              <a:gd name="connsiteY84" fmla="*/ 1527662 h 1692226"/>
              <a:gd name="connsiteX85" fmla="*/ 2757836 w 9662615"/>
              <a:gd name="connsiteY85" fmla="*/ 1531371 h 1692226"/>
              <a:gd name="connsiteX86" fmla="*/ 2691555 w 9662615"/>
              <a:gd name="connsiteY86" fmla="*/ 1530283 h 1692226"/>
              <a:gd name="connsiteX87" fmla="*/ 2491676 w 9662615"/>
              <a:gd name="connsiteY87" fmla="*/ 1500859 h 1692226"/>
              <a:gd name="connsiteX88" fmla="*/ 2378036 w 9662615"/>
              <a:gd name="connsiteY88" fmla="*/ 1520645 h 1692226"/>
              <a:gd name="connsiteX89" fmla="*/ 2284269 w 9662615"/>
              <a:gd name="connsiteY89" fmla="*/ 1503068 h 1692226"/>
              <a:gd name="connsiteX90" fmla="*/ 2207104 w 9662615"/>
              <a:gd name="connsiteY90" fmla="*/ 1508888 h 1692226"/>
              <a:gd name="connsiteX91" fmla="*/ 2149226 w 9662615"/>
              <a:gd name="connsiteY91" fmla="*/ 1523409 h 1692226"/>
              <a:gd name="connsiteX92" fmla="*/ 2084783 w 9662615"/>
              <a:gd name="connsiteY92" fmla="*/ 1524245 h 1692226"/>
              <a:gd name="connsiteX93" fmla="*/ 2070075 w 9662615"/>
              <a:gd name="connsiteY93" fmla="*/ 1511285 h 1692226"/>
              <a:gd name="connsiteX94" fmla="*/ 2001057 w 9662615"/>
              <a:gd name="connsiteY94" fmla="*/ 1516449 h 1692226"/>
              <a:gd name="connsiteX95" fmla="*/ 1896330 w 9662615"/>
              <a:gd name="connsiteY95" fmla="*/ 1525725 h 1692226"/>
              <a:gd name="connsiteX96" fmla="*/ 1835994 w 9662615"/>
              <a:gd name="connsiteY96" fmla="*/ 1527678 h 1692226"/>
              <a:gd name="connsiteX97" fmla="*/ 1671119 w 9662615"/>
              <a:gd name="connsiteY97" fmla="*/ 1536701 h 1692226"/>
              <a:gd name="connsiteX98" fmla="*/ 1601337 w 9662615"/>
              <a:gd name="connsiteY98" fmla="*/ 1548552 h 1692226"/>
              <a:gd name="connsiteX99" fmla="*/ 1407755 w 9662615"/>
              <a:gd name="connsiteY99" fmla="*/ 1571444 h 1692226"/>
              <a:gd name="connsiteX100" fmla="*/ 1271994 w 9662615"/>
              <a:gd name="connsiteY100" fmla="*/ 1579471 h 1692226"/>
              <a:gd name="connsiteX101" fmla="*/ 1249226 w 9662615"/>
              <a:gd name="connsiteY101" fmla="*/ 1583140 h 1692226"/>
              <a:gd name="connsiteX102" fmla="*/ 1217719 w 9662615"/>
              <a:gd name="connsiteY102" fmla="*/ 1580863 h 1692226"/>
              <a:gd name="connsiteX103" fmla="*/ 1091432 w 9662615"/>
              <a:gd name="connsiteY103" fmla="*/ 1571003 h 1692226"/>
              <a:gd name="connsiteX104" fmla="*/ 992039 w 9662615"/>
              <a:gd name="connsiteY104" fmla="*/ 1556662 h 1692226"/>
              <a:gd name="connsiteX105" fmla="*/ 868264 w 9662615"/>
              <a:gd name="connsiteY105" fmla="*/ 1566392 h 1692226"/>
              <a:gd name="connsiteX106" fmla="*/ 792765 w 9662615"/>
              <a:gd name="connsiteY106" fmla="*/ 1563102 h 1692226"/>
              <a:gd name="connsiteX107" fmla="*/ 669055 w 9662615"/>
              <a:gd name="connsiteY107" fmla="*/ 1543638 h 1692226"/>
              <a:gd name="connsiteX108" fmla="*/ 506152 w 9662615"/>
              <a:gd name="connsiteY108" fmla="*/ 1549124 h 1692226"/>
              <a:gd name="connsiteX109" fmla="*/ 472797 w 9662615"/>
              <a:gd name="connsiteY109" fmla="*/ 1568904 h 1692226"/>
              <a:gd name="connsiteX110" fmla="*/ 427864 w 9662615"/>
              <a:gd name="connsiteY110" fmla="*/ 1580848 h 1692226"/>
              <a:gd name="connsiteX111" fmla="*/ 408381 w 9662615"/>
              <a:gd name="connsiteY111" fmla="*/ 1552940 h 1692226"/>
              <a:gd name="connsiteX112" fmla="*/ 267163 w 9662615"/>
              <a:gd name="connsiteY112" fmla="*/ 1531913 h 1692226"/>
              <a:gd name="connsiteX113" fmla="*/ 196644 w 9662615"/>
              <a:gd name="connsiteY113" fmla="*/ 1524565 h 1692226"/>
              <a:gd name="connsiteX114" fmla="*/ 86819 w 9662615"/>
              <a:gd name="connsiteY114" fmla="*/ 1519517 h 1692226"/>
              <a:gd name="connsiteX115" fmla="*/ 53369 w 9662615"/>
              <a:gd name="connsiteY115" fmla="*/ 1516853 h 1692226"/>
              <a:gd name="connsiteX116" fmla="*/ 2359 w 9662615"/>
              <a:gd name="connsiteY116" fmla="*/ 1515247 h 1692226"/>
              <a:gd name="connsiteX117" fmla="*/ 0 w 9662615"/>
              <a:gd name="connsiteY117" fmla="*/ 1514932 h 1692226"/>
              <a:gd name="connsiteX118" fmla="*/ 0 w 9662615"/>
              <a:gd name="connsiteY118" fmla="*/ 0 h 1692226"/>
              <a:gd name="connsiteX0" fmla="*/ 0 w 9662615"/>
              <a:gd name="connsiteY0" fmla="*/ 0 h 1692226"/>
              <a:gd name="connsiteX1" fmla="*/ 9662615 w 9662615"/>
              <a:gd name="connsiteY1" fmla="*/ 0 h 1692226"/>
              <a:gd name="connsiteX2" fmla="*/ 9662615 w 9662615"/>
              <a:gd name="connsiteY2" fmla="*/ 1280346 h 1692226"/>
              <a:gd name="connsiteX3" fmla="*/ 9658420 w 9662615"/>
              <a:gd name="connsiteY3" fmla="*/ 1280106 h 1692226"/>
              <a:gd name="connsiteX4" fmla="*/ 9469546 w 9662615"/>
              <a:gd name="connsiteY4" fmla="*/ 1289837 h 1692226"/>
              <a:gd name="connsiteX5" fmla="*/ 9385895 w 9662615"/>
              <a:gd name="connsiteY5" fmla="*/ 1269203 h 1692226"/>
              <a:gd name="connsiteX6" fmla="*/ 9144767 w 9662615"/>
              <a:gd name="connsiteY6" fmla="*/ 1264120 h 1692226"/>
              <a:gd name="connsiteX7" fmla="*/ 8837252 w 9662615"/>
              <a:gd name="connsiteY7" fmla="*/ 1350515 h 1692226"/>
              <a:gd name="connsiteX8" fmla="*/ 8705466 w 9662615"/>
              <a:gd name="connsiteY8" fmla="*/ 1342419 h 1692226"/>
              <a:gd name="connsiteX9" fmla="*/ 8652221 w 9662615"/>
              <a:gd name="connsiteY9" fmla="*/ 1326906 h 1692226"/>
              <a:gd name="connsiteX10" fmla="*/ 8632312 w 9662615"/>
              <a:gd name="connsiteY10" fmla="*/ 1326025 h 1692226"/>
              <a:gd name="connsiteX11" fmla="*/ 8591582 w 9662615"/>
              <a:gd name="connsiteY11" fmla="*/ 1341666 h 1692226"/>
              <a:gd name="connsiteX12" fmla="*/ 8537336 w 9662615"/>
              <a:gd name="connsiteY12" fmla="*/ 1341684 h 1692226"/>
              <a:gd name="connsiteX13" fmla="*/ 8472508 w 9662615"/>
              <a:gd name="connsiteY13" fmla="*/ 1363109 h 1692226"/>
              <a:gd name="connsiteX14" fmla="*/ 8258477 w 9662615"/>
              <a:gd name="connsiteY14" fmla="*/ 1370666 h 1692226"/>
              <a:gd name="connsiteX15" fmla="*/ 8197961 w 9662615"/>
              <a:gd name="connsiteY15" fmla="*/ 1392804 h 1692226"/>
              <a:gd name="connsiteX16" fmla="*/ 8171196 w 9662615"/>
              <a:gd name="connsiteY16" fmla="*/ 1397216 h 1692226"/>
              <a:gd name="connsiteX17" fmla="*/ 8127667 w 9662615"/>
              <a:gd name="connsiteY17" fmla="*/ 1418254 h 1692226"/>
              <a:gd name="connsiteX18" fmla="*/ 7974579 w 9662615"/>
              <a:gd name="connsiteY18" fmla="*/ 1383439 h 1692226"/>
              <a:gd name="connsiteX19" fmla="*/ 7768351 w 9662615"/>
              <a:gd name="connsiteY19" fmla="*/ 1395051 h 1692226"/>
              <a:gd name="connsiteX20" fmla="*/ 7635985 w 9662615"/>
              <a:gd name="connsiteY20" fmla="*/ 1386363 h 1692226"/>
              <a:gd name="connsiteX21" fmla="*/ 7466069 w 9662615"/>
              <a:gd name="connsiteY21" fmla="*/ 1377654 h 1692226"/>
              <a:gd name="connsiteX22" fmla="*/ 7355642 w 9662615"/>
              <a:gd name="connsiteY22" fmla="*/ 1407761 h 1692226"/>
              <a:gd name="connsiteX23" fmla="*/ 7151610 w 9662615"/>
              <a:gd name="connsiteY23" fmla="*/ 1397856 h 1692226"/>
              <a:gd name="connsiteX24" fmla="*/ 7082147 w 9662615"/>
              <a:gd name="connsiteY24" fmla="*/ 1406113 h 1692226"/>
              <a:gd name="connsiteX25" fmla="*/ 7014958 w 9662615"/>
              <a:gd name="connsiteY25" fmla="*/ 1396883 h 1692226"/>
              <a:gd name="connsiteX26" fmla="*/ 6907567 w 9662615"/>
              <a:gd name="connsiteY26" fmla="*/ 1419149 h 1692226"/>
              <a:gd name="connsiteX27" fmla="*/ 6748428 w 9662615"/>
              <a:gd name="connsiteY27" fmla="*/ 1420308 h 1692226"/>
              <a:gd name="connsiteX28" fmla="*/ 6654257 w 9662615"/>
              <a:gd name="connsiteY28" fmla="*/ 1424143 h 1692226"/>
              <a:gd name="connsiteX29" fmla="*/ 6620123 w 9662615"/>
              <a:gd name="connsiteY29" fmla="*/ 1430535 h 1692226"/>
              <a:gd name="connsiteX30" fmla="*/ 6571355 w 9662615"/>
              <a:gd name="connsiteY30" fmla="*/ 1436144 h 1692226"/>
              <a:gd name="connsiteX31" fmla="*/ 6486557 w 9662615"/>
              <a:gd name="connsiteY31" fmla="*/ 1449861 h 1692226"/>
              <a:gd name="connsiteX32" fmla="*/ 6370419 w 9662615"/>
              <a:gd name="connsiteY32" fmla="*/ 1461649 h 1692226"/>
              <a:gd name="connsiteX33" fmla="*/ 6278839 w 9662615"/>
              <a:gd name="connsiteY33" fmla="*/ 1449160 h 1692226"/>
              <a:gd name="connsiteX34" fmla="*/ 6272455 w 9662615"/>
              <a:gd name="connsiteY34" fmla="*/ 1453191 h 1692226"/>
              <a:gd name="connsiteX35" fmla="*/ 6212659 w 9662615"/>
              <a:gd name="connsiteY35" fmla="*/ 1454850 h 1692226"/>
              <a:gd name="connsiteX36" fmla="*/ 6069317 w 9662615"/>
              <a:gd name="connsiteY36" fmla="*/ 1445838 h 1692226"/>
              <a:gd name="connsiteX37" fmla="*/ 5878477 w 9662615"/>
              <a:gd name="connsiteY37" fmla="*/ 1439180 h 1692226"/>
              <a:gd name="connsiteX38" fmla="*/ 5838387 w 9662615"/>
              <a:gd name="connsiteY38" fmla="*/ 1444679 h 1692226"/>
              <a:gd name="connsiteX39" fmla="*/ 5771136 w 9662615"/>
              <a:gd name="connsiteY39" fmla="*/ 1453639 h 1692226"/>
              <a:gd name="connsiteX40" fmla="*/ 5724081 w 9662615"/>
              <a:gd name="connsiteY40" fmla="*/ 1470431 h 1692226"/>
              <a:gd name="connsiteX41" fmla="*/ 5666577 w 9662615"/>
              <a:gd name="connsiteY41" fmla="*/ 1473921 h 1692226"/>
              <a:gd name="connsiteX42" fmla="*/ 5649068 w 9662615"/>
              <a:gd name="connsiteY42" fmla="*/ 1461676 h 1692226"/>
              <a:gd name="connsiteX43" fmla="*/ 5588902 w 9662615"/>
              <a:gd name="connsiteY43" fmla="*/ 1469647 h 1692226"/>
              <a:gd name="connsiteX44" fmla="*/ 5498090 w 9662615"/>
              <a:gd name="connsiteY44" fmla="*/ 1483173 h 1692226"/>
              <a:gd name="connsiteX45" fmla="*/ 5444641 w 9662615"/>
              <a:gd name="connsiteY45" fmla="*/ 1487602 h 1692226"/>
              <a:gd name="connsiteX46" fmla="*/ 5299812 w 9662615"/>
              <a:gd name="connsiteY46" fmla="*/ 1503362 h 1692226"/>
              <a:gd name="connsiteX47" fmla="*/ 5213947 w 9662615"/>
              <a:gd name="connsiteY47" fmla="*/ 1516637 h 1692226"/>
              <a:gd name="connsiteX48" fmla="*/ 5090342 w 9662615"/>
              <a:gd name="connsiteY48" fmla="*/ 1546680 h 1692226"/>
              <a:gd name="connsiteX49" fmla="*/ 5129812 w 9662615"/>
              <a:gd name="connsiteY49" fmla="*/ 1521277 h 1692226"/>
              <a:gd name="connsiteX50" fmla="*/ 5059484 w 9662615"/>
              <a:gd name="connsiteY50" fmla="*/ 1546802 h 1692226"/>
              <a:gd name="connsiteX51" fmla="*/ 5038524 w 9662615"/>
              <a:gd name="connsiteY51" fmla="*/ 1545675 h 1692226"/>
              <a:gd name="connsiteX52" fmla="*/ 5026564 w 9662615"/>
              <a:gd name="connsiteY52" fmla="*/ 1545376 h 1692226"/>
              <a:gd name="connsiteX53" fmla="*/ 4969433 w 9662615"/>
              <a:gd name="connsiteY53" fmla="*/ 1550865 h 1692226"/>
              <a:gd name="connsiteX54" fmla="*/ 4921303 w 9662615"/>
              <a:gd name="connsiteY54" fmla="*/ 1575379 h 1692226"/>
              <a:gd name="connsiteX55" fmla="*/ 4871726 w 9662615"/>
              <a:gd name="connsiteY55" fmla="*/ 1570584 h 1692226"/>
              <a:gd name="connsiteX56" fmla="*/ 4847242 w 9662615"/>
              <a:gd name="connsiteY56" fmla="*/ 1621094 h 1692226"/>
              <a:gd name="connsiteX57" fmla="*/ 4809131 w 9662615"/>
              <a:gd name="connsiteY57" fmla="*/ 1692226 h 1692226"/>
              <a:gd name="connsiteX58" fmla="*/ 4791466 w 9662615"/>
              <a:gd name="connsiteY58" fmla="*/ 1561324 h 1692226"/>
              <a:gd name="connsiteX59" fmla="*/ 4784247 w 9662615"/>
              <a:gd name="connsiteY59" fmla="*/ 1562342 h 1692226"/>
              <a:gd name="connsiteX60" fmla="*/ 4735334 w 9662615"/>
              <a:gd name="connsiteY60" fmla="*/ 1581778 h 1692226"/>
              <a:gd name="connsiteX61" fmla="*/ 4697562 w 9662615"/>
              <a:gd name="connsiteY61" fmla="*/ 1551206 h 1692226"/>
              <a:gd name="connsiteX62" fmla="*/ 4662664 w 9662615"/>
              <a:gd name="connsiteY62" fmla="*/ 1573162 h 1692226"/>
              <a:gd name="connsiteX63" fmla="*/ 4603028 w 9662615"/>
              <a:gd name="connsiteY63" fmla="*/ 1568821 h 1692226"/>
              <a:gd name="connsiteX64" fmla="*/ 4541612 w 9662615"/>
              <a:gd name="connsiteY64" fmla="*/ 1545262 h 1692226"/>
              <a:gd name="connsiteX65" fmla="*/ 4422155 w 9662615"/>
              <a:gd name="connsiteY65" fmla="*/ 1542059 h 1692226"/>
              <a:gd name="connsiteX66" fmla="*/ 4221826 w 9662615"/>
              <a:gd name="connsiteY66" fmla="*/ 1508923 h 1692226"/>
              <a:gd name="connsiteX67" fmla="*/ 4096601 w 9662615"/>
              <a:gd name="connsiteY67" fmla="*/ 1521563 h 1692226"/>
              <a:gd name="connsiteX68" fmla="*/ 3970635 w 9662615"/>
              <a:gd name="connsiteY68" fmla="*/ 1544815 h 1692226"/>
              <a:gd name="connsiteX69" fmla="*/ 3833906 w 9662615"/>
              <a:gd name="connsiteY69" fmla="*/ 1516637 h 1692226"/>
              <a:gd name="connsiteX70" fmla="*/ 3696258 w 9662615"/>
              <a:gd name="connsiteY70" fmla="*/ 1537563 h 1692226"/>
              <a:gd name="connsiteX71" fmla="*/ 3594070 w 9662615"/>
              <a:gd name="connsiteY71" fmla="*/ 1509422 h 1692226"/>
              <a:gd name="connsiteX72" fmla="*/ 3565233 w 9662615"/>
              <a:gd name="connsiteY72" fmla="*/ 1515122 h 1692226"/>
              <a:gd name="connsiteX73" fmla="*/ 3560267 w 9662615"/>
              <a:gd name="connsiteY73" fmla="*/ 1516288 h 1692226"/>
              <a:gd name="connsiteX74" fmla="*/ 3540258 w 9662615"/>
              <a:gd name="connsiteY74" fmla="*/ 1516976 h 1692226"/>
              <a:gd name="connsiteX75" fmla="*/ 3534780 w 9662615"/>
              <a:gd name="connsiteY75" fmla="*/ 1522141 h 1692226"/>
              <a:gd name="connsiteX76" fmla="*/ 3504783 w 9662615"/>
              <a:gd name="connsiteY76" fmla="*/ 1526739 h 1692226"/>
              <a:gd name="connsiteX77" fmla="*/ 3430805 w 9662615"/>
              <a:gd name="connsiteY77" fmla="*/ 1542521 h 1692226"/>
              <a:gd name="connsiteX78" fmla="*/ 3292707 w 9662615"/>
              <a:gd name="connsiteY78" fmla="*/ 1520490 h 1692226"/>
              <a:gd name="connsiteX79" fmla="*/ 3187872 w 9662615"/>
              <a:gd name="connsiteY79" fmla="*/ 1519991 h 1692226"/>
              <a:gd name="connsiteX80" fmla="*/ 3148026 w 9662615"/>
              <a:gd name="connsiteY80" fmla="*/ 1524777 h 1692226"/>
              <a:gd name="connsiteX81" fmla="*/ 3092394 w 9662615"/>
              <a:gd name="connsiteY81" fmla="*/ 1528115 h 1692226"/>
              <a:gd name="connsiteX82" fmla="*/ 2994200 w 9662615"/>
              <a:gd name="connsiteY82" fmla="*/ 1537857 h 1692226"/>
              <a:gd name="connsiteX83" fmla="*/ 2862301 w 9662615"/>
              <a:gd name="connsiteY83" fmla="*/ 1544250 h 1692226"/>
              <a:gd name="connsiteX84" fmla="*/ 2766335 w 9662615"/>
              <a:gd name="connsiteY84" fmla="*/ 1527662 h 1692226"/>
              <a:gd name="connsiteX85" fmla="*/ 2757836 w 9662615"/>
              <a:gd name="connsiteY85" fmla="*/ 1531371 h 1692226"/>
              <a:gd name="connsiteX86" fmla="*/ 2691555 w 9662615"/>
              <a:gd name="connsiteY86" fmla="*/ 1530283 h 1692226"/>
              <a:gd name="connsiteX87" fmla="*/ 2491676 w 9662615"/>
              <a:gd name="connsiteY87" fmla="*/ 1500859 h 1692226"/>
              <a:gd name="connsiteX88" fmla="*/ 2378036 w 9662615"/>
              <a:gd name="connsiteY88" fmla="*/ 1520645 h 1692226"/>
              <a:gd name="connsiteX89" fmla="*/ 2284269 w 9662615"/>
              <a:gd name="connsiteY89" fmla="*/ 1503068 h 1692226"/>
              <a:gd name="connsiteX90" fmla="*/ 2207104 w 9662615"/>
              <a:gd name="connsiteY90" fmla="*/ 1508888 h 1692226"/>
              <a:gd name="connsiteX91" fmla="*/ 2149226 w 9662615"/>
              <a:gd name="connsiteY91" fmla="*/ 1523409 h 1692226"/>
              <a:gd name="connsiteX92" fmla="*/ 2084783 w 9662615"/>
              <a:gd name="connsiteY92" fmla="*/ 1524245 h 1692226"/>
              <a:gd name="connsiteX93" fmla="*/ 2070075 w 9662615"/>
              <a:gd name="connsiteY93" fmla="*/ 1511285 h 1692226"/>
              <a:gd name="connsiteX94" fmla="*/ 2001057 w 9662615"/>
              <a:gd name="connsiteY94" fmla="*/ 1516449 h 1692226"/>
              <a:gd name="connsiteX95" fmla="*/ 1896330 w 9662615"/>
              <a:gd name="connsiteY95" fmla="*/ 1525725 h 1692226"/>
              <a:gd name="connsiteX96" fmla="*/ 1835994 w 9662615"/>
              <a:gd name="connsiteY96" fmla="*/ 1527678 h 1692226"/>
              <a:gd name="connsiteX97" fmla="*/ 1671119 w 9662615"/>
              <a:gd name="connsiteY97" fmla="*/ 1536701 h 1692226"/>
              <a:gd name="connsiteX98" fmla="*/ 1601337 w 9662615"/>
              <a:gd name="connsiteY98" fmla="*/ 1548552 h 1692226"/>
              <a:gd name="connsiteX99" fmla="*/ 1407755 w 9662615"/>
              <a:gd name="connsiteY99" fmla="*/ 1571444 h 1692226"/>
              <a:gd name="connsiteX100" fmla="*/ 1271994 w 9662615"/>
              <a:gd name="connsiteY100" fmla="*/ 1579471 h 1692226"/>
              <a:gd name="connsiteX101" fmla="*/ 1249226 w 9662615"/>
              <a:gd name="connsiteY101" fmla="*/ 1583140 h 1692226"/>
              <a:gd name="connsiteX102" fmla="*/ 1217719 w 9662615"/>
              <a:gd name="connsiteY102" fmla="*/ 1580863 h 1692226"/>
              <a:gd name="connsiteX103" fmla="*/ 1091432 w 9662615"/>
              <a:gd name="connsiteY103" fmla="*/ 1571003 h 1692226"/>
              <a:gd name="connsiteX104" fmla="*/ 992039 w 9662615"/>
              <a:gd name="connsiteY104" fmla="*/ 1556662 h 1692226"/>
              <a:gd name="connsiteX105" fmla="*/ 868264 w 9662615"/>
              <a:gd name="connsiteY105" fmla="*/ 1566392 h 1692226"/>
              <a:gd name="connsiteX106" fmla="*/ 792765 w 9662615"/>
              <a:gd name="connsiteY106" fmla="*/ 1563102 h 1692226"/>
              <a:gd name="connsiteX107" fmla="*/ 669055 w 9662615"/>
              <a:gd name="connsiteY107" fmla="*/ 1543638 h 1692226"/>
              <a:gd name="connsiteX108" fmla="*/ 506152 w 9662615"/>
              <a:gd name="connsiteY108" fmla="*/ 1549124 h 1692226"/>
              <a:gd name="connsiteX109" fmla="*/ 472797 w 9662615"/>
              <a:gd name="connsiteY109" fmla="*/ 1568904 h 1692226"/>
              <a:gd name="connsiteX110" fmla="*/ 427864 w 9662615"/>
              <a:gd name="connsiteY110" fmla="*/ 1580848 h 1692226"/>
              <a:gd name="connsiteX111" fmla="*/ 408381 w 9662615"/>
              <a:gd name="connsiteY111" fmla="*/ 1552940 h 1692226"/>
              <a:gd name="connsiteX112" fmla="*/ 267163 w 9662615"/>
              <a:gd name="connsiteY112" fmla="*/ 1531913 h 1692226"/>
              <a:gd name="connsiteX113" fmla="*/ 196644 w 9662615"/>
              <a:gd name="connsiteY113" fmla="*/ 1524565 h 1692226"/>
              <a:gd name="connsiteX114" fmla="*/ 86819 w 9662615"/>
              <a:gd name="connsiteY114" fmla="*/ 1519517 h 1692226"/>
              <a:gd name="connsiteX115" fmla="*/ 53369 w 9662615"/>
              <a:gd name="connsiteY115" fmla="*/ 1516853 h 1692226"/>
              <a:gd name="connsiteX116" fmla="*/ 2359 w 9662615"/>
              <a:gd name="connsiteY116" fmla="*/ 1515247 h 1692226"/>
              <a:gd name="connsiteX117" fmla="*/ 0 w 9662615"/>
              <a:gd name="connsiteY117" fmla="*/ 1514932 h 1692226"/>
              <a:gd name="connsiteX118" fmla="*/ 0 w 9662615"/>
              <a:gd name="connsiteY118" fmla="*/ 0 h 1692226"/>
              <a:gd name="connsiteX0" fmla="*/ 0 w 9662615"/>
              <a:gd name="connsiteY0" fmla="*/ 0 h 1621094"/>
              <a:gd name="connsiteX1" fmla="*/ 9662615 w 9662615"/>
              <a:gd name="connsiteY1" fmla="*/ 0 h 1621094"/>
              <a:gd name="connsiteX2" fmla="*/ 9662615 w 9662615"/>
              <a:gd name="connsiteY2" fmla="*/ 1280346 h 1621094"/>
              <a:gd name="connsiteX3" fmla="*/ 9658420 w 9662615"/>
              <a:gd name="connsiteY3" fmla="*/ 1280106 h 1621094"/>
              <a:gd name="connsiteX4" fmla="*/ 9469546 w 9662615"/>
              <a:gd name="connsiteY4" fmla="*/ 1289837 h 1621094"/>
              <a:gd name="connsiteX5" fmla="*/ 9385895 w 9662615"/>
              <a:gd name="connsiteY5" fmla="*/ 1269203 h 1621094"/>
              <a:gd name="connsiteX6" fmla="*/ 9144767 w 9662615"/>
              <a:gd name="connsiteY6" fmla="*/ 1264120 h 1621094"/>
              <a:gd name="connsiteX7" fmla="*/ 8837252 w 9662615"/>
              <a:gd name="connsiteY7" fmla="*/ 1350515 h 1621094"/>
              <a:gd name="connsiteX8" fmla="*/ 8705466 w 9662615"/>
              <a:gd name="connsiteY8" fmla="*/ 1342419 h 1621094"/>
              <a:gd name="connsiteX9" fmla="*/ 8652221 w 9662615"/>
              <a:gd name="connsiteY9" fmla="*/ 1326906 h 1621094"/>
              <a:gd name="connsiteX10" fmla="*/ 8632312 w 9662615"/>
              <a:gd name="connsiteY10" fmla="*/ 1326025 h 1621094"/>
              <a:gd name="connsiteX11" fmla="*/ 8591582 w 9662615"/>
              <a:gd name="connsiteY11" fmla="*/ 1341666 h 1621094"/>
              <a:gd name="connsiteX12" fmla="*/ 8537336 w 9662615"/>
              <a:gd name="connsiteY12" fmla="*/ 1341684 h 1621094"/>
              <a:gd name="connsiteX13" fmla="*/ 8472508 w 9662615"/>
              <a:gd name="connsiteY13" fmla="*/ 1363109 h 1621094"/>
              <a:gd name="connsiteX14" fmla="*/ 8258477 w 9662615"/>
              <a:gd name="connsiteY14" fmla="*/ 1370666 h 1621094"/>
              <a:gd name="connsiteX15" fmla="*/ 8197961 w 9662615"/>
              <a:gd name="connsiteY15" fmla="*/ 1392804 h 1621094"/>
              <a:gd name="connsiteX16" fmla="*/ 8171196 w 9662615"/>
              <a:gd name="connsiteY16" fmla="*/ 1397216 h 1621094"/>
              <a:gd name="connsiteX17" fmla="*/ 8127667 w 9662615"/>
              <a:gd name="connsiteY17" fmla="*/ 1418254 h 1621094"/>
              <a:gd name="connsiteX18" fmla="*/ 7974579 w 9662615"/>
              <a:gd name="connsiteY18" fmla="*/ 1383439 h 1621094"/>
              <a:gd name="connsiteX19" fmla="*/ 7768351 w 9662615"/>
              <a:gd name="connsiteY19" fmla="*/ 1395051 h 1621094"/>
              <a:gd name="connsiteX20" fmla="*/ 7635985 w 9662615"/>
              <a:gd name="connsiteY20" fmla="*/ 1386363 h 1621094"/>
              <a:gd name="connsiteX21" fmla="*/ 7466069 w 9662615"/>
              <a:gd name="connsiteY21" fmla="*/ 1377654 h 1621094"/>
              <a:gd name="connsiteX22" fmla="*/ 7355642 w 9662615"/>
              <a:gd name="connsiteY22" fmla="*/ 1407761 h 1621094"/>
              <a:gd name="connsiteX23" fmla="*/ 7151610 w 9662615"/>
              <a:gd name="connsiteY23" fmla="*/ 1397856 h 1621094"/>
              <a:gd name="connsiteX24" fmla="*/ 7082147 w 9662615"/>
              <a:gd name="connsiteY24" fmla="*/ 1406113 h 1621094"/>
              <a:gd name="connsiteX25" fmla="*/ 7014958 w 9662615"/>
              <a:gd name="connsiteY25" fmla="*/ 1396883 h 1621094"/>
              <a:gd name="connsiteX26" fmla="*/ 6907567 w 9662615"/>
              <a:gd name="connsiteY26" fmla="*/ 1419149 h 1621094"/>
              <a:gd name="connsiteX27" fmla="*/ 6748428 w 9662615"/>
              <a:gd name="connsiteY27" fmla="*/ 1420308 h 1621094"/>
              <a:gd name="connsiteX28" fmla="*/ 6654257 w 9662615"/>
              <a:gd name="connsiteY28" fmla="*/ 1424143 h 1621094"/>
              <a:gd name="connsiteX29" fmla="*/ 6620123 w 9662615"/>
              <a:gd name="connsiteY29" fmla="*/ 1430535 h 1621094"/>
              <a:gd name="connsiteX30" fmla="*/ 6571355 w 9662615"/>
              <a:gd name="connsiteY30" fmla="*/ 1436144 h 1621094"/>
              <a:gd name="connsiteX31" fmla="*/ 6486557 w 9662615"/>
              <a:gd name="connsiteY31" fmla="*/ 1449861 h 1621094"/>
              <a:gd name="connsiteX32" fmla="*/ 6370419 w 9662615"/>
              <a:gd name="connsiteY32" fmla="*/ 1461649 h 1621094"/>
              <a:gd name="connsiteX33" fmla="*/ 6278839 w 9662615"/>
              <a:gd name="connsiteY33" fmla="*/ 1449160 h 1621094"/>
              <a:gd name="connsiteX34" fmla="*/ 6272455 w 9662615"/>
              <a:gd name="connsiteY34" fmla="*/ 1453191 h 1621094"/>
              <a:gd name="connsiteX35" fmla="*/ 6212659 w 9662615"/>
              <a:gd name="connsiteY35" fmla="*/ 1454850 h 1621094"/>
              <a:gd name="connsiteX36" fmla="*/ 6069317 w 9662615"/>
              <a:gd name="connsiteY36" fmla="*/ 1445838 h 1621094"/>
              <a:gd name="connsiteX37" fmla="*/ 5878477 w 9662615"/>
              <a:gd name="connsiteY37" fmla="*/ 1439180 h 1621094"/>
              <a:gd name="connsiteX38" fmla="*/ 5838387 w 9662615"/>
              <a:gd name="connsiteY38" fmla="*/ 1444679 h 1621094"/>
              <a:gd name="connsiteX39" fmla="*/ 5771136 w 9662615"/>
              <a:gd name="connsiteY39" fmla="*/ 1453639 h 1621094"/>
              <a:gd name="connsiteX40" fmla="*/ 5724081 w 9662615"/>
              <a:gd name="connsiteY40" fmla="*/ 1470431 h 1621094"/>
              <a:gd name="connsiteX41" fmla="*/ 5666577 w 9662615"/>
              <a:gd name="connsiteY41" fmla="*/ 1473921 h 1621094"/>
              <a:gd name="connsiteX42" fmla="*/ 5649068 w 9662615"/>
              <a:gd name="connsiteY42" fmla="*/ 1461676 h 1621094"/>
              <a:gd name="connsiteX43" fmla="*/ 5588902 w 9662615"/>
              <a:gd name="connsiteY43" fmla="*/ 1469647 h 1621094"/>
              <a:gd name="connsiteX44" fmla="*/ 5498090 w 9662615"/>
              <a:gd name="connsiteY44" fmla="*/ 1483173 h 1621094"/>
              <a:gd name="connsiteX45" fmla="*/ 5444641 w 9662615"/>
              <a:gd name="connsiteY45" fmla="*/ 1487602 h 1621094"/>
              <a:gd name="connsiteX46" fmla="*/ 5299812 w 9662615"/>
              <a:gd name="connsiteY46" fmla="*/ 1503362 h 1621094"/>
              <a:gd name="connsiteX47" fmla="*/ 5213947 w 9662615"/>
              <a:gd name="connsiteY47" fmla="*/ 1516637 h 1621094"/>
              <a:gd name="connsiteX48" fmla="*/ 5090342 w 9662615"/>
              <a:gd name="connsiteY48" fmla="*/ 1546680 h 1621094"/>
              <a:gd name="connsiteX49" fmla="*/ 5129812 w 9662615"/>
              <a:gd name="connsiteY49" fmla="*/ 1521277 h 1621094"/>
              <a:gd name="connsiteX50" fmla="*/ 5059484 w 9662615"/>
              <a:gd name="connsiteY50" fmla="*/ 1546802 h 1621094"/>
              <a:gd name="connsiteX51" fmla="*/ 5038524 w 9662615"/>
              <a:gd name="connsiteY51" fmla="*/ 1545675 h 1621094"/>
              <a:gd name="connsiteX52" fmla="*/ 5026564 w 9662615"/>
              <a:gd name="connsiteY52" fmla="*/ 1545376 h 1621094"/>
              <a:gd name="connsiteX53" fmla="*/ 4969433 w 9662615"/>
              <a:gd name="connsiteY53" fmla="*/ 1550865 h 1621094"/>
              <a:gd name="connsiteX54" fmla="*/ 4921303 w 9662615"/>
              <a:gd name="connsiteY54" fmla="*/ 1575379 h 1621094"/>
              <a:gd name="connsiteX55" fmla="*/ 4871726 w 9662615"/>
              <a:gd name="connsiteY55" fmla="*/ 1570584 h 1621094"/>
              <a:gd name="connsiteX56" fmla="*/ 4847242 w 9662615"/>
              <a:gd name="connsiteY56" fmla="*/ 1621094 h 1621094"/>
              <a:gd name="connsiteX57" fmla="*/ 4821058 w 9662615"/>
              <a:gd name="connsiteY57" fmla="*/ 1553078 h 1621094"/>
              <a:gd name="connsiteX58" fmla="*/ 4791466 w 9662615"/>
              <a:gd name="connsiteY58" fmla="*/ 1561324 h 1621094"/>
              <a:gd name="connsiteX59" fmla="*/ 4784247 w 9662615"/>
              <a:gd name="connsiteY59" fmla="*/ 1562342 h 1621094"/>
              <a:gd name="connsiteX60" fmla="*/ 4735334 w 9662615"/>
              <a:gd name="connsiteY60" fmla="*/ 1581778 h 1621094"/>
              <a:gd name="connsiteX61" fmla="*/ 4697562 w 9662615"/>
              <a:gd name="connsiteY61" fmla="*/ 1551206 h 1621094"/>
              <a:gd name="connsiteX62" fmla="*/ 4662664 w 9662615"/>
              <a:gd name="connsiteY62" fmla="*/ 1573162 h 1621094"/>
              <a:gd name="connsiteX63" fmla="*/ 4603028 w 9662615"/>
              <a:gd name="connsiteY63" fmla="*/ 1568821 h 1621094"/>
              <a:gd name="connsiteX64" fmla="*/ 4541612 w 9662615"/>
              <a:gd name="connsiteY64" fmla="*/ 1545262 h 1621094"/>
              <a:gd name="connsiteX65" fmla="*/ 4422155 w 9662615"/>
              <a:gd name="connsiteY65" fmla="*/ 1542059 h 1621094"/>
              <a:gd name="connsiteX66" fmla="*/ 4221826 w 9662615"/>
              <a:gd name="connsiteY66" fmla="*/ 1508923 h 1621094"/>
              <a:gd name="connsiteX67" fmla="*/ 4096601 w 9662615"/>
              <a:gd name="connsiteY67" fmla="*/ 1521563 h 1621094"/>
              <a:gd name="connsiteX68" fmla="*/ 3970635 w 9662615"/>
              <a:gd name="connsiteY68" fmla="*/ 1544815 h 1621094"/>
              <a:gd name="connsiteX69" fmla="*/ 3833906 w 9662615"/>
              <a:gd name="connsiteY69" fmla="*/ 1516637 h 1621094"/>
              <a:gd name="connsiteX70" fmla="*/ 3696258 w 9662615"/>
              <a:gd name="connsiteY70" fmla="*/ 1537563 h 1621094"/>
              <a:gd name="connsiteX71" fmla="*/ 3594070 w 9662615"/>
              <a:gd name="connsiteY71" fmla="*/ 1509422 h 1621094"/>
              <a:gd name="connsiteX72" fmla="*/ 3565233 w 9662615"/>
              <a:gd name="connsiteY72" fmla="*/ 1515122 h 1621094"/>
              <a:gd name="connsiteX73" fmla="*/ 3560267 w 9662615"/>
              <a:gd name="connsiteY73" fmla="*/ 1516288 h 1621094"/>
              <a:gd name="connsiteX74" fmla="*/ 3540258 w 9662615"/>
              <a:gd name="connsiteY74" fmla="*/ 1516976 h 1621094"/>
              <a:gd name="connsiteX75" fmla="*/ 3534780 w 9662615"/>
              <a:gd name="connsiteY75" fmla="*/ 1522141 h 1621094"/>
              <a:gd name="connsiteX76" fmla="*/ 3504783 w 9662615"/>
              <a:gd name="connsiteY76" fmla="*/ 1526739 h 1621094"/>
              <a:gd name="connsiteX77" fmla="*/ 3430805 w 9662615"/>
              <a:gd name="connsiteY77" fmla="*/ 1542521 h 1621094"/>
              <a:gd name="connsiteX78" fmla="*/ 3292707 w 9662615"/>
              <a:gd name="connsiteY78" fmla="*/ 1520490 h 1621094"/>
              <a:gd name="connsiteX79" fmla="*/ 3187872 w 9662615"/>
              <a:gd name="connsiteY79" fmla="*/ 1519991 h 1621094"/>
              <a:gd name="connsiteX80" fmla="*/ 3148026 w 9662615"/>
              <a:gd name="connsiteY80" fmla="*/ 1524777 h 1621094"/>
              <a:gd name="connsiteX81" fmla="*/ 3092394 w 9662615"/>
              <a:gd name="connsiteY81" fmla="*/ 1528115 h 1621094"/>
              <a:gd name="connsiteX82" fmla="*/ 2994200 w 9662615"/>
              <a:gd name="connsiteY82" fmla="*/ 1537857 h 1621094"/>
              <a:gd name="connsiteX83" fmla="*/ 2862301 w 9662615"/>
              <a:gd name="connsiteY83" fmla="*/ 1544250 h 1621094"/>
              <a:gd name="connsiteX84" fmla="*/ 2766335 w 9662615"/>
              <a:gd name="connsiteY84" fmla="*/ 1527662 h 1621094"/>
              <a:gd name="connsiteX85" fmla="*/ 2757836 w 9662615"/>
              <a:gd name="connsiteY85" fmla="*/ 1531371 h 1621094"/>
              <a:gd name="connsiteX86" fmla="*/ 2691555 w 9662615"/>
              <a:gd name="connsiteY86" fmla="*/ 1530283 h 1621094"/>
              <a:gd name="connsiteX87" fmla="*/ 2491676 w 9662615"/>
              <a:gd name="connsiteY87" fmla="*/ 1500859 h 1621094"/>
              <a:gd name="connsiteX88" fmla="*/ 2378036 w 9662615"/>
              <a:gd name="connsiteY88" fmla="*/ 1520645 h 1621094"/>
              <a:gd name="connsiteX89" fmla="*/ 2284269 w 9662615"/>
              <a:gd name="connsiteY89" fmla="*/ 1503068 h 1621094"/>
              <a:gd name="connsiteX90" fmla="*/ 2207104 w 9662615"/>
              <a:gd name="connsiteY90" fmla="*/ 1508888 h 1621094"/>
              <a:gd name="connsiteX91" fmla="*/ 2149226 w 9662615"/>
              <a:gd name="connsiteY91" fmla="*/ 1523409 h 1621094"/>
              <a:gd name="connsiteX92" fmla="*/ 2084783 w 9662615"/>
              <a:gd name="connsiteY92" fmla="*/ 1524245 h 1621094"/>
              <a:gd name="connsiteX93" fmla="*/ 2070075 w 9662615"/>
              <a:gd name="connsiteY93" fmla="*/ 1511285 h 1621094"/>
              <a:gd name="connsiteX94" fmla="*/ 2001057 w 9662615"/>
              <a:gd name="connsiteY94" fmla="*/ 1516449 h 1621094"/>
              <a:gd name="connsiteX95" fmla="*/ 1896330 w 9662615"/>
              <a:gd name="connsiteY95" fmla="*/ 1525725 h 1621094"/>
              <a:gd name="connsiteX96" fmla="*/ 1835994 w 9662615"/>
              <a:gd name="connsiteY96" fmla="*/ 1527678 h 1621094"/>
              <a:gd name="connsiteX97" fmla="*/ 1671119 w 9662615"/>
              <a:gd name="connsiteY97" fmla="*/ 1536701 h 1621094"/>
              <a:gd name="connsiteX98" fmla="*/ 1601337 w 9662615"/>
              <a:gd name="connsiteY98" fmla="*/ 1548552 h 1621094"/>
              <a:gd name="connsiteX99" fmla="*/ 1407755 w 9662615"/>
              <a:gd name="connsiteY99" fmla="*/ 1571444 h 1621094"/>
              <a:gd name="connsiteX100" fmla="*/ 1271994 w 9662615"/>
              <a:gd name="connsiteY100" fmla="*/ 1579471 h 1621094"/>
              <a:gd name="connsiteX101" fmla="*/ 1249226 w 9662615"/>
              <a:gd name="connsiteY101" fmla="*/ 1583140 h 1621094"/>
              <a:gd name="connsiteX102" fmla="*/ 1217719 w 9662615"/>
              <a:gd name="connsiteY102" fmla="*/ 1580863 h 1621094"/>
              <a:gd name="connsiteX103" fmla="*/ 1091432 w 9662615"/>
              <a:gd name="connsiteY103" fmla="*/ 1571003 h 1621094"/>
              <a:gd name="connsiteX104" fmla="*/ 992039 w 9662615"/>
              <a:gd name="connsiteY104" fmla="*/ 1556662 h 1621094"/>
              <a:gd name="connsiteX105" fmla="*/ 868264 w 9662615"/>
              <a:gd name="connsiteY105" fmla="*/ 1566392 h 1621094"/>
              <a:gd name="connsiteX106" fmla="*/ 792765 w 9662615"/>
              <a:gd name="connsiteY106" fmla="*/ 1563102 h 1621094"/>
              <a:gd name="connsiteX107" fmla="*/ 669055 w 9662615"/>
              <a:gd name="connsiteY107" fmla="*/ 1543638 h 1621094"/>
              <a:gd name="connsiteX108" fmla="*/ 506152 w 9662615"/>
              <a:gd name="connsiteY108" fmla="*/ 1549124 h 1621094"/>
              <a:gd name="connsiteX109" fmla="*/ 472797 w 9662615"/>
              <a:gd name="connsiteY109" fmla="*/ 1568904 h 1621094"/>
              <a:gd name="connsiteX110" fmla="*/ 427864 w 9662615"/>
              <a:gd name="connsiteY110" fmla="*/ 1580848 h 1621094"/>
              <a:gd name="connsiteX111" fmla="*/ 408381 w 9662615"/>
              <a:gd name="connsiteY111" fmla="*/ 1552940 h 1621094"/>
              <a:gd name="connsiteX112" fmla="*/ 267163 w 9662615"/>
              <a:gd name="connsiteY112" fmla="*/ 1531913 h 1621094"/>
              <a:gd name="connsiteX113" fmla="*/ 196644 w 9662615"/>
              <a:gd name="connsiteY113" fmla="*/ 1524565 h 1621094"/>
              <a:gd name="connsiteX114" fmla="*/ 86819 w 9662615"/>
              <a:gd name="connsiteY114" fmla="*/ 1519517 h 1621094"/>
              <a:gd name="connsiteX115" fmla="*/ 53369 w 9662615"/>
              <a:gd name="connsiteY115" fmla="*/ 1516853 h 1621094"/>
              <a:gd name="connsiteX116" fmla="*/ 2359 w 9662615"/>
              <a:gd name="connsiteY116" fmla="*/ 1515247 h 1621094"/>
              <a:gd name="connsiteX117" fmla="*/ 0 w 9662615"/>
              <a:gd name="connsiteY117" fmla="*/ 1514932 h 1621094"/>
              <a:gd name="connsiteX118" fmla="*/ 0 w 9662615"/>
              <a:gd name="connsiteY118" fmla="*/ 0 h 1621094"/>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1303 w 9662615"/>
              <a:gd name="connsiteY54" fmla="*/ 1575379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5334 w 9662615"/>
              <a:gd name="connsiteY60" fmla="*/ 1581778 h 1583140"/>
              <a:gd name="connsiteX61" fmla="*/ 4697562 w 9662615"/>
              <a:gd name="connsiteY61" fmla="*/ 1551206 h 1583140"/>
              <a:gd name="connsiteX62" fmla="*/ 4662664 w 9662615"/>
              <a:gd name="connsiteY62" fmla="*/ 1573162 h 1583140"/>
              <a:gd name="connsiteX63" fmla="*/ 4603028 w 9662615"/>
              <a:gd name="connsiteY63" fmla="*/ 1568821 h 1583140"/>
              <a:gd name="connsiteX64" fmla="*/ 4541612 w 9662615"/>
              <a:gd name="connsiteY64" fmla="*/ 1545262 h 1583140"/>
              <a:gd name="connsiteX65" fmla="*/ 4422155 w 9662615"/>
              <a:gd name="connsiteY65" fmla="*/ 1542059 h 1583140"/>
              <a:gd name="connsiteX66" fmla="*/ 4221826 w 9662615"/>
              <a:gd name="connsiteY66" fmla="*/ 1508923 h 1583140"/>
              <a:gd name="connsiteX67" fmla="*/ 4096601 w 9662615"/>
              <a:gd name="connsiteY67" fmla="*/ 1521563 h 1583140"/>
              <a:gd name="connsiteX68" fmla="*/ 3970635 w 9662615"/>
              <a:gd name="connsiteY68" fmla="*/ 1544815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5334 w 9662615"/>
              <a:gd name="connsiteY60" fmla="*/ 1581778 h 1583140"/>
              <a:gd name="connsiteX61" fmla="*/ 4697562 w 9662615"/>
              <a:gd name="connsiteY61" fmla="*/ 1551206 h 1583140"/>
              <a:gd name="connsiteX62" fmla="*/ 4662664 w 9662615"/>
              <a:gd name="connsiteY62" fmla="*/ 1573162 h 1583140"/>
              <a:gd name="connsiteX63" fmla="*/ 4603028 w 9662615"/>
              <a:gd name="connsiteY63" fmla="*/ 1568821 h 1583140"/>
              <a:gd name="connsiteX64" fmla="*/ 4541612 w 9662615"/>
              <a:gd name="connsiteY64" fmla="*/ 1545262 h 1583140"/>
              <a:gd name="connsiteX65" fmla="*/ 4422155 w 9662615"/>
              <a:gd name="connsiteY65" fmla="*/ 1542059 h 1583140"/>
              <a:gd name="connsiteX66" fmla="*/ 4221826 w 9662615"/>
              <a:gd name="connsiteY66" fmla="*/ 1508923 h 1583140"/>
              <a:gd name="connsiteX67" fmla="*/ 4096601 w 9662615"/>
              <a:gd name="connsiteY67" fmla="*/ 1521563 h 1583140"/>
              <a:gd name="connsiteX68" fmla="*/ 3970635 w 9662615"/>
              <a:gd name="connsiteY68" fmla="*/ 1544815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97680"/>
              <a:gd name="connsiteX1" fmla="*/ 9662615 w 9662615"/>
              <a:gd name="connsiteY1" fmla="*/ 0 h 1597680"/>
              <a:gd name="connsiteX2" fmla="*/ 9662615 w 9662615"/>
              <a:gd name="connsiteY2" fmla="*/ 1280346 h 1597680"/>
              <a:gd name="connsiteX3" fmla="*/ 9658420 w 9662615"/>
              <a:gd name="connsiteY3" fmla="*/ 1280106 h 1597680"/>
              <a:gd name="connsiteX4" fmla="*/ 9469546 w 9662615"/>
              <a:gd name="connsiteY4" fmla="*/ 1289837 h 1597680"/>
              <a:gd name="connsiteX5" fmla="*/ 9385895 w 9662615"/>
              <a:gd name="connsiteY5" fmla="*/ 1269203 h 1597680"/>
              <a:gd name="connsiteX6" fmla="*/ 9144767 w 9662615"/>
              <a:gd name="connsiteY6" fmla="*/ 1264120 h 1597680"/>
              <a:gd name="connsiteX7" fmla="*/ 8837252 w 9662615"/>
              <a:gd name="connsiteY7" fmla="*/ 1350515 h 1597680"/>
              <a:gd name="connsiteX8" fmla="*/ 8705466 w 9662615"/>
              <a:gd name="connsiteY8" fmla="*/ 1342419 h 1597680"/>
              <a:gd name="connsiteX9" fmla="*/ 8652221 w 9662615"/>
              <a:gd name="connsiteY9" fmla="*/ 1326906 h 1597680"/>
              <a:gd name="connsiteX10" fmla="*/ 8632312 w 9662615"/>
              <a:gd name="connsiteY10" fmla="*/ 1326025 h 1597680"/>
              <a:gd name="connsiteX11" fmla="*/ 8591582 w 9662615"/>
              <a:gd name="connsiteY11" fmla="*/ 1341666 h 1597680"/>
              <a:gd name="connsiteX12" fmla="*/ 8537336 w 9662615"/>
              <a:gd name="connsiteY12" fmla="*/ 1341684 h 1597680"/>
              <a:gd name="connsiteX13" fmla="*/ 8472508 w 9662615"/>
              <a:gd name="connsiteY13" fmla="*/ 1363109 h 1597680"/>
              <a:gd name="connsiteX14" fmla="*/ 8258477 w 9662615"/>
              <a:gd name="connsiteY14" fmla="*/ 1370666 h 1597680"/>
              <a:gd name="connsiteX15" fmla="*/ 8197961 w 9662615"/>
              <a:gd name="connsiteY15" fmla="*/ 1392804 h 1597680"/>
              <a:gd name="connsiteX16" fmla="*/ 8171196 w 9662615"/>
              <a:gd name="connsiteY16" fmla="*/ 1397216 h 1597680"/>
              <a:gd name="connsiteX17" fmla="*/ 8127667 w 9662615"/>
              <a:gd name="connsiteY17" fmla="*/ 1418254 h 1597680"/>
              <a:gd name="connsiteX18" fmla="*/ 7974579 w 9662615"/>
              <a:gd name="connsiteY18" fmla="*/ 1383439 h 1597680"/>
              <a:gd name="connsiteX19" fmla="*/ 7768351 w 9662615"/>
              <a:gd name="connsiteY19" fmla="*/ 1395051 h 1597680"/>
              <a:gd name="connsiteX20" fmla="*/ 7635985 w 9662615"/>
              <a:gd name="connsiteY20" fmla="*/ 1386363 h 1597680"/>
              <a:gd name="connsiteX21" fmla="*/ 7466069 w 9662615"/>
              <a:gd name="connsiteY21" fmla="*/ 1377654 h 1597680"/>
              <a:gd name="connsiteX22" fmla="*/ 7355642 w 9662615"/>
              <a:gd name="connsiteY22" fmla="*/ 1407761 h 1597680"/>
              <a:gd name="connsiteX23" fmla="*/ 7151610 w 9662615"/>
              <a:gd name="connsiteY23" fmla="*/ 1397856 h 1597680"/>
              <a:gd name="connsiteX24" fmla="*/ 7082147 w 9662615"/>
              <a:gd name="connsiteY24" fmla="*/ 1406113 h 1597680"/>
              <a:gd name="connsiteX25" fmla="*/ 7014958 w 9662615"/>
              <a:gd name="connsiteY25" fmla="*/ 1396883 h 1597680"/>
              <a:gd name="connsiteX26" fmla="*/ 6907567 w 9662615"/>
              <a:gd name="connsiteY26" fmla="*/ 1419149 h 1597680"/>
              <a:gd name="connsiteX27" fmla="*/ 6748428 w 9662615"/>
              <a:gd name="connsiteY27" fmla="*/ 1420308 h 1597680"/>
              <a:gd name="connsiteX28" fmla="*/ 6654257 w 9662615"/>
              <a:gd name="connsiteY28" fmla="*/ 1424143 h 1597680"/>
              <a:gd name="connsiteX29" fmla="*/ 6620123 w 9662615"/>
              <a:gd name="connsiteY29" fmla="*/ 1430535 h 1597680"/>
              <a:gd name="connsiteX30" fmla="*/ 6571355 w 9662615"/>
              <a:gd name="connsiteY30" fmla="*/ 1436144 h 1597680"/>
              <a:gd name="connsiteX31" fmla="*/ 6486557 w 9662615"/>
              <a:gd name="connsiteY31" fmla="*/ 1449861 h 1597680"/>
              <a:gd name="connsiteX32" fmla="*/ 6370419 w 9662615"/>
              <a:gd name="connsiteY32" fmla="*/ 1461649 h 1597680"/>
              <a:gd name="connsiteX33" fmla="*/ 6278839 w 9662615"/>
              <a:gd name="connsiteY33" fmla="*/ 1449160 h 1597680"/>
              <a:gd name="connsiteX34" fmla="*/ 6272455 w 9662615"/>
              <a:gd name="connsiteY34" fmla="*/ 1453191 h 1597680"/>
              <a:gd name="connsiteX35" fmla="*/ 6212659 w 9662615"/>
              <a:gd name="connsiteY35" fmla="*/ 1454850 h 1597680"/>
              <a:gd name="connsiteX36" fmla="*/ 6069317 w 9662615"/>
              <a:gd name="connsiteY36" fmla="*/ 1445838 h 1597680"/>
              <a:gd name="connsiteX37" fmla="*/ 5878477 w 9662615"/>
              <a:gd name="connsiteY37" fmla="*/ 1439180 h 1597680"/>
              <a:gd name="connsiteX38" fmla="*/ 5838387 w 9662615"/>
              <a:gd name="connsiteY38" fmla="*/ 1444679 h 1597680"/>
              <a:gd name="connsiteX39" fmla="*/ 5771136 w 9662615"/>
              <a:gd name="connsiteY39" fmla="*/ 1453639 h 1597680"/>
              <a:gd name="connsiteX40" fmla="*/ 5724081 w 9662615"/>
              <a:gd name="connsiteY40" fmla="*/ 1470431 h 1597680"/>
              <a:gd name="connsiteX41" fmla="*/ 5666577 w 9662615"/>
              <a:gd name="connsiteY41" fmla="*/ 1473921 h 1597680"/>
              <a:gd name="connsiteX42" fmla="*/ 5649068 w 9662615"/>
              <a:gd name="connsiteY42" fmla="*/ 1461676 h 1597680"/>
              <a:gd name="connsiteX43" fmla="*/ 5588902 w 9662615"/>
              <a:gd name="connsiteY43" fmla="*/ 1469647 h 1597680"/>
              <a:gd name="connsiteX44" fmla="*/ 5498090 w 9662615"/>
              <a:gd name="connsiteY44" fmla="*/ 1483173 h 1597680"/>
              <a:gd name="connsiteX45" fmla="*/ 5444641 w 9662615"/>
              <a:gd name="connsiteY45" fmla="*/ 1487602 h 1597680"/>
              <a:gd name="connsiteX46" fmla="*/ 5299812 w 9662615"/>
              <a:gd name="connsiteY46" fmla="*/ 1503362 h 1597680"/>
              <a:gd name="connsiteX47" fmla="*/ 5213947 w 9662615"/>
              <a:gd name="connsiteY47" fmla="*/ 1516637 h 1597680"/>
              <a:gd name="connsiteX48" fmla="*/ 5090342 w 9662615"/>
              <a:gd name="connsiteY48" fmla="*/ 1546680 h 1597680"/>
              <a:gd name="connsiteX49" fmla="*/ 5129812 w 9662615"/>
              <a:gd name="connsiteY49" fmla="*/ 1521277 h 1597680"/>
              <a:gd name="connsiteX50" fmla="*/ 5059484 w 9662615"/>
              <a:gd name="connsiteY50" fmla="*/ 1546802 h 1597680"/>
              <a:gd name="connsiteX51" fmla="*/ 5038524 w 9662615"/>
              <a:gd name="connsiteY51" fmla="*/ 1545675 h 1597680"/>
              <a:gd name="connsiteX52" fmla="*/ 5026564 w 9662615"/>
              <a:gd name="connsiteY52" fmla="*/ 1545376 h 1597680"/>
              <a:gd name="connsiteX53" fmla="*/ 4969433 w 9662615"/>
              <a:gd name="connsiteY53" fmla="*/ 1550865 h 1597680"/>
              <a:gd name="connsiteX54" fmla="*/ 4929254 w 9662615"/>
              <a:gd name="connsiteY54" fmla="*/ 1563452 h 1597680"/>
              <a:gd name="connsiteX55" fmla="*/ 4871726 w 9662615"/>
              <a:gd name="connsiteY55" fmla="*/ 1570584 h 1597680"/>
              <a:gd name="connsiteX56" fmla="*/ 4843267 w 9662615"/>
              <a:gd name="connsiteY56" fmla="*/ 1561459 h 1597680"/>
              <a:gd name="connsiteX57" fmla="*/ 4821058 w 9662615"/>
              <a:gd name="connsiteY57" fmla="*/ 1553078 h 1597680"/>
              <a:gd name="connsiteX58" fmla="*/ 4791466 w 9662615"/>
              <a:gd name="connsiteY58" fmla="*/ 1561324 h 1597680"/>
              <a:gd name="connsiteX59" fmla="*/ 4784247 w 9662615"/>
              <a:gd name="connsiteY59" fmla="*/ 1562342 h 1597680"/>
              <a:gd name="connsiteX60" fmla="*/ 4743285 w 9662615"/>
              <a:gd name="connsiteY60" fmla="*/ 1597680 h 1597680"/>
              <a:gd name="connsiteX61" fmla="*/ 4697562 w 9662615"/>
              <a:gd name="connsiteY61" fmla="*/ 1551206 h 1597680"/>
              <a:gd name="connsiteX62" fmla="*/ 4662664 w 9662615"/>
              <a:gd name="connsiteY62" fmla="*/ 1573162 h 1597680"/>
              <a:gd name="connsiteX63" fmla="*/ 4603028 w 9662615"/>
              <a:gd name="connsiteY63" fmla="*/ 1568821 h 1597680"/>
              <a:gd name="connsiteX64" fmla="*/ 4541612 w 9662615"/>
              <a:gd name="connsiteY64" fmla="*/ 1545262 h 1597680"/>
              <a:gd name="connsiteX65" fmla="*/ 4422155 w 9662615"/>
              <a:gd name="connsiteY65" fmla="*/ 1542059 h 1597680"/>
              <a:gd name="connsiteX66" fmla="*/ 4221826 w 9662615"/>
              <a:gd name="connsiteY66" fmla="*/ 1508923 h 1597680"/>
              <a:gd name="connsiteX67" fmla="*/ 4096601 w 9662615"/>
              <a:gd name="connsiteY67" fmla="*/ 1521563 h 1597680"/>
              <a:gd name="connsiteX68" fmla="*/ 3970635 w 9662615"/>
              <a:gd name="connsiteY68" fmla="*/ 1544815 h 1597680"/>
              <a:gd name="connsiteX69" fmla="*/ 3833906 w 9662615"/>
              <a:gd name="connsiteY69" fmla="*/ 1516637 h 1597680"/>
              <a:gd name="connsiteX70" fmla="*/ 3696258 w 9662615"/>
              <a:gd name="connsiteY70" fmla="*/ 1537563 h 1597680"/>
              <a:gd name="connsiteX71" fmla="*/ 3594070 w 9662615"/>
              <a:gd name="connsiteY71" fmla="*/ 1509422 h 1597680"/>
              <a:gd name="connsiteX72" fmla="*/ 3565233 w 9662615"/>
              <a:gd name="connsiteY72" fmla="*/ 1515122 h 1597680"/>
              <a:gd name="connsiteX73" fmla="*/ 3560267 w 9662615"/>
              <a:gd name="connsiteY73" fmla="*/ 1516288 h 1597680"/>
              <a:gd name="connsiteX74" fmla="*/ 3540258 w 9662615"/>
              <a:gd name="connsiteY74" fmla="*/ 1516976 h 1597680"/>
              <a:gd name="connsiteX75" fmla="*/ 3534780 w 9662615"/>
              <a:gd name="connsiteY75" fmla="*/ 1522141 h 1597680"/>
              <a:gd name="connsiteX76" fmla="*/ 3504783 w 9662615"/>
              <a:gd name="connsiteY76" fmla="*/ 1526739 h 1597680"/>
              <a:gd name="connsiteX77" fmla="*/ 3430805 w 9662615"/>
              <a:gd name="connsiteY77" fmla="*/ 1542521 h 1597680"/>
              <a:gd name="connsiteX78" fmla="*/ 3292707 w 9662615"/>
              <a:gd name="connsiteY78" fmla="*/ 1520490 h 1597680"/>
              <a:gd name="connsiteX79" fmla="*/ 3187872 w 9662615"/>
              <a:gd name="connsiteY79" fmla="*/ 1519991 h 1597680"/>
              <a:gd name="connsiteX80" fmla="*/ 3148026 w 9662615"/>
              <a:gd name="connsiteY80" fmla="*/ 1524777 h 1597680"/>
              <a:gd name="connsiteX81" fmla="*/ 3092394 w 9662615"/>
              <a:gd name="connsiteY81" fmla="*/ 1528115 h 1597680"/>
              <a:gd name="connsiteX82" fmla="*/ 2994200 w 9662615"/>
              <a:gd name="connsiteY82" fmla="*/ 1537857 h 1597680"/>
              <a:gd name="connsiteX83" fmla="*/ 2862301 w 9662615"/>
              <a:gd name="connsiteY83" fmla="*/ 1544250 h 1597680"/>
              <a:gd name="connsiteX84" fmla="*/ 2766335 w 9662615"/>
              <a:gd name="connsiteY84" fmla="*/ 1527662 h 1597680"/>
              <a:gd name="connsiteX85" fmla="*/ 2757836 w 9662615"/>
              <a:gd name="connsiteY85" fmla="*/ 1531371 h 1597680"/>
              <a:gd name="connsiteX86" fmla="*/ 2691555 w 9662615"/>
              <a:gd name="connsiteY86" fmla="*/ 1530283 h 1597680"/>
              <a:gd name="connsiteX87" fmla="*/ 2491676 w 9662615"/>
              <a:gd name="connsiteY87" fmla="*/ 1500859 h 1597680"/>
              <a:gd name="connsiteX88" fmla="*/ 2378036 w 9662615"/>
              <a:gd name="connsiteY88" fmla="*/ 1520645 h 1597680"/>
              <a:gd name="connsiteX89" fmla="*/ 2284269 w 9662615"/>
              <a:gd name="connsiteY89" fmla="*/ 1503068 h 1597680"/>
              <a:gd name="connsiteX90" fmla="*/ 2207104 w 9662615"/>
              <a:gd name="connsiteY90" fmla="*/ 1508888 h 1597680"/>
              <a:gd name="connsiteX91" fmla="*/ 2149226 w 9662615"/>
              <a:gd name="connsiteY91" fmla="*/ 1523409 h 1597680"/>
              <a:gd name="connsiteX92" fmla="*/ 2084783 w 9662615"/>
              <a:gd name="connsiteY92" fmla="*/ 1524245 h 1597680"/>
              <a:gd name="connsiteX93" fmla="*/ 2070075 w 9662615"/>
              <a:gd name="connsiteY93" fmla="*/ 1511285 h 1597680"/>
              <a:gd name="connsiteX94" fmla="*/ 2001057 w 9662615"/>
              <a:gd name="connsiteY94" fmla="*/ 1516449 h 1597680"/>
              <a:gd name="connsiteX95" fmla="*/ 1896330 w 9662615"/>
              <a:gd name="connsiteY95" fmla="*/ 1525725 h 1597680"/>
              <a:gd name="connsiteX96" fmla="*/ 1835994 w 9662615"/>
              <a:gd name="connsiteY96" fmla="*/ 1527678 h 1597680"/>
              <a:gd name="connsiteX97" fmla="*/ 1671119 w 9662615"/>
              <a:gd name="connsiteY97" fmla="*/ 1536701 h 1597680"/>
              <a:gd name="connsiteX98" fmla="*/ 1601337 w 9662615"/>
              <a:gd name="connsiteY98" fmla="*/ 1548552 h 1597680"/>
              <a:gd name="connsiteX99" fmla="*/ 1407755 w 9662615"/>
              <a:gd name="connsiteY99" fmla="*/ 1571444 h 1597680"/>
              <a:gd name="connsiteX100" fmla="*/ 1271994 w 9662615"/>
              <a:gd name="connsiteY100" fmla="*/ 1579471 h 1597680"/>
              <a:gd name="connsiteX101" fmla="*/ 1249226 w 9662615"/>
              <a:gd name="connsiteY101" fmla="*/ 1583140 h 1597680"/>
              <a:gd name="connsiteX102" fmla="*/ 1217719 w 9662615"/>
              <a:gd name="connsiteY102" fmla="*/ 1580863 h 1597680"/>
              <a:gd name="connsiteX103" fmla="*/ 1091432 w 9662615"/>
              <a:gd name="connsiteY103" fmla="*/ 1571003 h 1597680"/>
              <a:gd name="connsiteX104" fmla="*/ 992039 w 9662615"/>
              <a:gd name="connsiteY104" fmla="*/ 1556662 h 1597680"/>
              <a:gd name="connsiteX105" fmla="*/ 868264 w 9662615"/>
              <a:gd name="connsiteY105" fmla="*/ 1566392 h 1597680"/>
              <a:gd name="connsiteX106" fmla="*/ 792765 w 9662615"/>
              <a:gd name="connsiteY106" fmla="*/ 1563102 h 1597680"/>
              <a:gd name="connsiteX107" fmla="*/ 669055 w 9662615"/>
              <a:gd name="connsiteY107" fmla="*/ 1543638 h 1597680"/>
              <a:gd name="connsiteX108" fmla="*/ 506152 w 9662615"/>
              <a:gd name="connsiteY108" fmla="*/ 1549124 h 1597680"/>
              <a:gd name="connsiteX109" fmla="*/ 472797 w 9662615"/>
              <a:gd name="connsiteY109" fmla="*/ 1568904 h 1597680"/>
              <a:gd name="connsiteX110" fmla="*/ 427864 w 9662615"/>
              <a:gd name="connsiteY110" fmla="*/ 1580848 h 1597680"/>
              <a:gd name="connsiteX111" fmla="*/ 408381 w 9662615"/>
              <a:gd name="connsiteY111" fmla="*/ 1552940 h 1597680"/>
              <a:gd name="connsiteX112" fmla="*/ 267163 w 9662615"/>
              <a:gd name="connsiteY112" fmla="*/ 1531913 h 1597680"/>
              <a:gd name="connsiteX113" fmla="*/ 196644 w 9662615"/>
              <a:gd name="connsiteY113" fmla="*/ 1524565 h 1597680"/>
              <a:gd name="connsiteX114" fmla="*/ 86819 w 9662615"/>
              <a:gd name="connsiteY114" fmla="*/ 1519517 h 1597680"/>
              <a:gd name="connsiteX115" fmla="*/ 53369 w 9662615"/>
              <a:gd name="connsiteY115" fmla="*/ 1516853 h 1597680"/>
              <a:gd name="connsiteX116" fmla="*/ 2359 w 9662615"/>
              <a:gd name="connsiteY116" fmla="*/ 1515247 h 1597680"/>
              <a:gd name="connsiteX117" fmla="*/ 0 w 9662615"/>
              <a:gd name="connsiteY117" fmla="*/ 1514932 h 1597680"/>
              <a:gd name="connsiteX118" fmla="*/ 0 w 9662615"/>
              <a:gd name="connsiteY118" fmla="*/ 0 h 1597680"/>
              <a:gd name="connsiteX0" fmla="*/ 0 w 9662615"/>
              <a:gd name="connsiteY0" fmla="*/ 0 h 1603753"/>
              <a:gd name="connsiteX1" fmla="*/ 9662615 w 9662615"/>
              <a:gd name="connsiteY1" fmla="*/ 0 h 1603753"/>
              <a:gd name="connsiteX2" fmla="*/ 9662615 w 9662615"/>
              <a:gd name="connsiteY2" fmla="*/ 1280346 h 1603753"/>
              <a:gd name="connsiteX3" fmla="*/ 9658420 w 9662615"/>
              <a:gd name="connsiteY3" fmla="*/ 1280106 h 1603753"/>
              <a:gd name="connsiteX4" fmla="*/ 9469546 w 9662615"/>
              <a:gd name="connsiteY4" fmla="*/ 1289837 h 1603753"/>
              <a:gd name="connsiteX5" fmla="*/ 9385895 w 9662615"/>
              <a:gd name="connsiteY5" fmla="*/ 1269203 h 1603753"/>
              <a:gd name="connsiteX6" fmla="*/ 9144767 w 9662615"/>
              <a:gd name="connsiteY6" fmla="*/ 1264120 h 1603753"/>
              <a:gd name="connsiteX7" fmla="*/ 8837252 w 9662615"/>
              <a:gd name="connsiteY7" fmla="*/ 1350515 h 1603753"/>
              <a:gd name="connsiteX8" fmla="*/ 8705466 w 9662615"/>
              <a:gd name="connsiteY8" fmla="*/ 1342419 h 1603753"/>
              <a:gd name="connsiteX9" fmla="*/ 8652221 w 9662615"/>
              <a:gd name="connsiteY9" fmla="*/ 1326906 h 1603753"/>
              <a:gd name="connsiteX10" fmla="*/ 8632312 w 9662615"/>
              <a:gd name="connsiteY10" fmla="*/ 1326025 h 1603753"/>
              <a:gd name="connsiteX11" fmla="*/ 8591582 w 9662615"/>
              <a:gd name="connsiteY11" fmla="*/ 1341666 h 1603753"/>
              <a:gd name="connsiteX12" fmla="*/ 8537336 w 9662615"/>
              <a:gd name="connsiteY12" fmla="*/ 1341684 h 1603753"/>
              <a:gd name="connsiteX13" fmla="*/ 8472508 w 9662615"/>
              <a:gd name="connsiteY13" fmla="*/ 1363109 h 1603753"/>
              <a:gd name="connsiteX14" fmla="*/ 8258477 w 9662615"/>
              <a:gd name="connsiteY14" fmla="*/ 1370666 h 1603753"/>
              <a:gd name="connsiteX15" fmla="*/ 8197961 w 9662615"/>
              <a:gd name="connsiteY15" fmla="*/ 1392804 h 1603753"/>
              <a:gd name="connsiteX16" fmla="*/ 8171196 w 9662615"/>
              <a:gd name="connsiteY16" fmla="*/ 1397216 h 1603753"/>
              <a:gd name="connsiteX17" fmla="*/ 8127667 w 9662615"/>
              <a:gd name="connsiteY17" fmla="*/ 1418254 h 1603753"/>
              <a:gd name="connsiteX18" fmla="*/ 7974579 w 9662615"/>
              <a:gd name="connsiteY18" fmla="*/ 1383439 h 1603753"/>
              <a:gd name="connsiteX19" fmla="*/ 7768351 w 9662615"/>
              <a:gd name="connsiteY19" fmla="*/ 1395051 h 1603753"/>
              <a:gd name="connsiteX20" fmla="*/ 7635985 w 9662615"/>
              <a:gd name="connsiteY20" fmla="*/ 1386363 h 1603753"/>
              <a:gd name="connsiteX21" fmla="*/ 7466069 w 9662615"/>
              <a:gd name="connsiteY21" fmla="*/ 1377654 h 1603753"/>
              <a:gd name="connsiteX22" fmla="*/ 7355642 w 9662615"/>
              <a:gd name="connsiteY22" fmla="*/ 1407761 h 1603753"/>
              <a:gd name="connsiteX23" fmla="*/ 7151610 w 9662615"/>
              <a:gd name="connsiteY23" fmla="*/ 1397856 h 1603753"/>
              <a:gd name="connsiteX24" fmla="*/ 7082147 w 9662615"/>
              <a:gd name="connsiteY24" fmla="*/ 1406113 h 1603753"/>
              <a:gd name="connsiteX25" fmla="*/ 7014958 w 9662615"/>
              <a:gd name="connsiteY25" fmla="*/ 1396883 h 1603753"/>
              <a:gd name="connsiteX26" fmla="*/ 6907567 w 9662615"/>
              <a:gd name="connsiteY26" fmla="*/ 1419149 h 1603753"/>
              <a:gd name="connsiteX27" fmla="*/ 6748428 w 9662615"/>
              <a:gd name="connsiteY27" fmla="*/ 1420308 h 1603753"/>
              <a:gd name="connsiteX28" fmla="*/ 6654257 w 9662615"/>
              <a:gd name="connsiteY28" fmla="*/ 1424143 h 1603753"/>
              <a:gd name="connsiteX29" fmla="*/ 6620123 w 9662615"/>
              <a:gd name="connsiteY29" fmla="*/ 1430535 h 1603753"/>
              <a:gd name="connsiteX30" fmla="*/ 6571355 w 9662615"/>
              <a:gd name="connsiteY30" fmla="*/ 1436144 h 1603753"/>
              <a:gd name="connsiteX31" fmla="*/ 6486557 w 9662615"/>
              <a:gd name="connsiteY31" fmla="*/ 1449861 h 1603753"/>
              <a:gd name="connsiteX32" fmla="*/ 6370419 w 9662615"/>
              <a:gd name="connsiteY32" fmla="*/ 1461649 h 1603753"/>
              <a:gd name="connsiteX33" fmla="*/ 6278839 w 9662615"/>
              <a:gd name="connsiteY33" fmla="*/ 1449160 h 1603753"/>
              <a:gd name="connsiteX34" fmla="*/ 6272455 w 9662615"/>
              <a:gd name="connsiteY34" fmla="*/ 1453191 h 1603753"/>
              <a:gd name="connsiteX35" fmla="*/ 6212659 w 9662615"/>
              <a:gd name="connsiteY35" fmla="*/ 1454850 h 1603753"/>
              <a:gd name="connsiteX36" fmla="*/ 6069317 w 9662615"/>
              <a:gd name="connsiteY36" fmla="*/ 1445838 h 1603753"/>
              <a:gd name="connsiteX37" fmla="*/ 5878477 w 9662615"/>
              <a:gd name="connsiteY37" fmla="*/ 1439180 h 1603753"/>
              <a:gd name="connsiteX38" fmla="*/ 5838387 w 9662615"/>
              <a:gd name="connsiteY38" fmla="*/ 1444679 h 1603753"/>
              <a:gd name="connsiteX39" fmla="*/ 5771136 w 9662615"/>
              <a:gd name="connsiteY39" fmla="*/ 1453639 h 1603753"/>
              <a:gd name="connsiteX40" fmla="*/ 5724081 w 9662615"/>
              <a:gd name="connsiteY40" fmla="*/ 1470431 h 1603753"/>
              <a:gd name="connsiteX41" fmla="*/ 5666577 w 9662615"/>
              <a:gd name="connsiteY41" fmla="*/ 1473921 h 1603753"/>
              <a:gd name="connsiteX42" fmla="*/ 5649068 w 9662615"/>
              <a:gd name="connsiteY42" fmla="*/ 1461676 h 1603753"/>
              <a:gd name="connsiteX43" fmla="*/ 5588902 w 9662615"/>
              <a:gd name="connsiteY43" fmla="*/ 1469647 h 1603753"/>
              <a:gd name="connsiteX44" fmla="*/ 5498090 w 9662615"/>
              <a:gd name="connsiteY44" fmla="*/ 1483173 h 1603753"/>
              <a:gd name="connsiteX45" fmla="*/ 5444641 w 9662615"/>
              <a:gd name="connsiteY45" fmla="*/ 1487602 h 1603753"/>
              <a:gd name="connsiteX46" fmla="*/ 5299812 w 9662615"/>
              <a:gd name="connsiteY46" fmla="*/ 1503362 h 1603753"/>
              <a:gd name="connsiteX47" fmla="*/ 5213947 w 9662615"/>
              <a:gd name="connsiteY47" fmla="*/ 1516637 h 1603753"/>
              <a:gd name="connsiteX48" fmla="*/ 5090342 w 9662615"/>
              <a:gd name="connsiteY48" fmla="*/ 1546680 h 1603753"/>
              <a:gd name="connsiteX49" fmla="*/ 5129812 w 9662615"/>
              <a:gd name="connsiteY49" fmla="*/ 1521277 h 1603753"/>
              <a:gd name="connsiteX50" fmla="*/ 5059484 w 9662615"/>
              <a:gd name="connsiteY50" fmla="*/ 1546802 h 1603753"/>
              <a:gd name="connsiteX51" fmla="*/ 5038524 w 9662615"/>
              <a:gd name="connsiteY51" fmla="*/ 1545675 h 1603753"/>
              <a:gd name="connsiteX52" fmla="*/ 5026564 w 9662615"/>
              <a:gd name="connsiteY52" fmla="*/ 1545376 h 1603753"/>
              <a:gd name="connsiteX53" fmla="*/ 4969433 w 9662615"/>
              <a:gd name="connsiteY53" fmla="*/ 1550865 h 1603753"/>
              <a:gd name="connsiteX54" fmla="*/ 4929254 w 9662615"/>
              <a:gd name="connsiteY54" fmla="*/ 1563452 h 1603753"/>
              <a:gd name="connsiteX55" fmla="*/ 4871726 w 9662615"/>
              <a:gd name="connsiteY55" fmla="*/ 1570584 h 1603753"/>
              <a:gd name="connsiteX56" fmla="*/ 4843267 w 9662615"/>
              <a:gd name="connsiteY56" fmla="*/ 1561459 h 1603753"/>
              <a:gd name="connsiteX57" fmla="*/ 4821058 w 9662615"/>
              <a:gd name="connsiteY57" fmla="*/ 1553078 h 1603753"/>
              <a:gd name="connsiteX58" fmla="*/ 4791466 w 9662615"/>
              <a:gd name="connsiteY58" fmla="*/ 1561324 h 1603753"/>
              <a:gd name="connsiteX59" fmla="*/ 4784247 w 9662615"/>
              <a:gd name="connsiteY59" fmla="*/ 1562342 h 1603753"/>
              <a:gd name="connsiteX60" fmla="*/ 4743285 w 9662615"/>
              <a:gd name="connsiteY60" fmla="*/ 1597680 h 1603753"/>
              <a:gd name="connsiteX61" fmla="*/ 4697562 w 9662615"/>
              <a:gd name="connsiteY61" fmla="*/ 1551206 h 1603753"/>
              <a:gd name="connsiteX62" fmla="*/ 4662664 w 9662615"/>
              <a:gd name="connsiteY62" fmla="*/ 1573162 h 1603753"/>
              <a:gd name="connsiteX63" fmla="*/ 4603028 w 9662615"/>
              <a:gd name="connsiteY63" fmla="*/ 1568821 h 1603753"/>
              <a:gd name="connsiteX64" fmla="*/ 4541612 w 9662615"/>
              <a:gd name="connsiteY64" fmla="*/ 1545262 h 1603753"/>
              <a:gd name="connsiteX65" fmla="*/ 4422155 w 9662615"/>
              <a:gd name="connsiteY65" fmla="*/ 1542059 h 1603753"/>
              <a:gd name="connsiteX66" fmla="*/ 4221826 w 9662615"/>
              <a:gd name="connsiteY66" fmla="*/ 1508923 h 1603753"/>
              <a:gd name="connsiteX67" fmla="*/ 4096601 w 9662615"/>
              <a:gd name="connsiteY67" fmla="*/ 1521563 h 1603753"/>
              <a:gd name="connsiteX68" fmla="*/ 3970635 w 9662615"/>
              <a:gd name="connsiteY68" fmla="*/ 1544815 h 1603753"/>
              <a:gd name="connsiteX69" fmla="*/ 3833906 w 9662615"/>
              <a:gd name="connsiteY69" fmla="*/ 1516637 h 1603753"/>
              <a:gd name="connsiteX70" fmla="*/ 3696258 w 9662615"/>
              <a:gd name="connsiteY70" fmla="*/ 1537563 h 1603753"/>
              <a:gd name="connsiteX71" fmla="*/ 3594070 w 9662615"/>
              <a:gd name="connsiteY71" fmla="*/ 1509422 h 1603753"/>
              <a:gd name="connsiteX72" fmla="*/ 3565233 w 9662615"/>
              <a:gd name="connsiteY72" fmla="*/ 1515122 h 1603753"/>
              <a:gd name="connsiteX73" fmla="*/ 3560267 w 9662615"/>
              <a:gd name="connsiteY73" fmla="*/ 1516288 h 1603753"/>
              <a:gd name="connsiteX74" fmla="*/ 3540258 w 9662615"/>
              <a:gd name="connsiteY74" fmla="*/ 1516976 h 1603753"/>
              <a:gd name="connsiteX75" fmla="*/ 3534780 w 9662615"/>
              <a:gd name="connsiteY75" fmla="*/ 1522141 h 1603753"/>
              <a:gd name="connsiteX76" fmla="*/ 3504783 w 9662615"/>
              <a:gd name="connsiteY76" fmla="*/ 1526739 h 1603753"/>
              <a:gd name="connsiteX77" fmla="*/ 3430805 w 9662615"/>
              <a:gd name="connsiteY77" fmla="*/ 1542521 h 1603753"/>
              <a:gd name="connsiteX78" fmla="*/ 3292707 w 9662615"/>
              <a:gd name="connsiteY78" fmla="*/ 1520490 h 1603753"/>
              <a:gd name="connsiteX79" fmla="*/ 3187872 w 9662615"/>
              <a:gd name="connsiteY79" fmla="*/ 1519991 h 1603753"/>
              <a:gd name="connsiteX80" fmla="*/ 3148026 w 9662615"/>
              <a:gd name="connsiteY80" fmla="*/ 1524777 h 1603753"/>
              <a:gd name="connsiteX81" fmla="*/ 3092394 w 9662615"/>
              <a:gd name="connsiteY81" fmla="*/ 1528115 h 1603753"/>
              <a:gd name="connsiteX82" fmla="*/ 2994200 w 9662615"/>
              <a:gd name="connsiteY82" fmla="*/ 1537857 h 1603753"/>
              <a:gd name="connsiteX83" fmla="*/ 2862301 w 9662615"/>
              <a:gd name="connsiteY83" fmla="*/ 1544250 h 1603753"/>
              <a:gd name="connsiteX84" fmla="*/ 2766335 w 9662615"/>
              <a:gd name="connsiteY84" fmla="*/ 1527662 h 1603753"/>
              <a:gd name="connsiteX85" fmla="*/ 2757836 w 9662615"/>
              <a:gd name="connsiteY85" fmla="*/ 1531371 h 1603753"/>
              <a:gd name="connsiteX86" fmla="*/ 2691555 w 9662615"/>
              <a:gd name="connsiteY86" fmla="*/ 1530283 h 1603753"/>
              <a:gd name="connsiteX87" fmla="*/ 2491676 w 9662615"/>
              <a:gd name="connsiteY87" fmla="*/ 1500859 h 1603753"/>
              <a:gd name="connsiteX88" fmla="*/ 2378036 w 9662615"/>
              <a:gd name="connsiteY88" fmla="*/ 1520645 h 1603753"/>
              <a:gd name="connsiteX89" fmla="*/ 2284269 w 9662615"/>
              <a:gd name="connsiteY89" fmla="*/ 1503068 h 1603753"/>
              <a:gd name="connsiteX90" fmla="*/ 2207104 w 9662615"/>
              <a:gd name="connsiteY90" fmla="*/ 1508888 h 1603753"/>
              <a:gd name="connsiteX91" fmla="*/ 2149226 w 9662615"/>
              <a:gd name="connsiteY91" fmla="*/ 1523409 h 1603753"/>
              <a:gd name="connsiteX92" fmla="*/ 2084783 w 9662615"/>
              <a:gd name="connsiteY92" fmla="*/ 1524245 h 1603753"/>
              <a:gd name="connsiteX93" fmla="*/ 2070075 w 9662615"/>
              <a:gd name="connsiteY93" fmla="*/ 1511285 h 1603753"/>
              <a:gd name="connsiteX94" fmla="*/ 2001057 w 9662615"/>
              <a:gd name="connsiteY94" fmla="*/ 1516449 h 1603753"/>
              <a:gd name="connsiteX95" fmla="*/ 1896330 w 9662615"/>
              <a:gd name="connsiteY95" fmla="*/ 1525725 h 1603753"/>
              <a:gd name="connsiteX96" fmla="*/ 1835994 w 9662615"/>
              <a:gd name="connsiteY96" fmla="*/ 1527678 h 1603753"/>
              <a:gd name="connsiteX97" fmla="*/ 1671119 w 9662615"/>
              <a:gd name="connsiteY97" fmla="*/ 1536701 h 1603753"/>
              <a:gd name="connsiteX98" fmla="*/ 1601337 w 9662615"/>
              <a:gd name="connsiteY98" fmla="*/ 1548552 h 1603753"/>
              <a:gd name="connsiteX99" fmla="*/ 1407755 w 9662615"/>
              <a:gd name="connsiteY99" fmla="*/ 1571444 h 1603753"/>
              <a:gd name="connsiteX100" fmla="*/ 1271994 w 9662615"/>
              <a:gd name="connsiteY100" fmla="*/ 1579471 h 1603753"/>
              <a:gd name="connsiteX101" fmla="*/ 1249226 w 9662615"/>
              <a:gd name="connsiteY101" fmla="*/ 1583140 h 1603753"/>
              <a:gd name="connsiteX102" fmla="*/ 1217719 w 9662615"/>
              <a:gd name="connsiteY102" fmla="*/ 1580863 h 1603753"/>
              <a:gd name="connsiteX103" fmla="*/ 1091432 w 9662615"/>
              <a:gd name="connsiteY103" fmla="*/ 1571003 h 1603753"/>
              <a:gd name="connsiteX104" fmla="*/ 992039 w 9662615"/>
              <a:gd name="connsiteY104" fmla="*/ 1556662 h 1603753"/>
              <a:gd name="connsiteX105" fmla="*/ 868264 w 9662615"/>
              <a:gd name="connsiteY105" fmla="*/ 1566392 h 1603753"/>
              <a:gd name="connsiteX106" fmla="*/ 792765 w 9662615"/>
              <a:gd name="connsiteY106" fmla="*/ 1563102 h 1603753"/>
              <a:gd name="connsiteX107" fmla="*/ 669055 w 9662615"/>
              <a:gd name="connsiteY107" fmla="*/ 1543638 h 1603753"/>
              <a:gd name="connsiteX108" fmla="*/ 506152 w 9662615"/>
              <a:gd name="connsiteY108" fmla="*/ 1549124 h 1603753"/>
              <a:gd name="connsiteX109" fmla="*/ 472797 w 9662615"/>
              <a:gd name="connsiteY109" fmla="*/ 1568904 h 1603753"/>
              <a:gd name="connsiteX110" fmla="*/ 427864 w 9662615"/>
              <a:gd name="connsiteY110" fmla="*/ 1580848 h 1603753"/>
              <a:gd name="connsiteX111" fmla="*/ 408381 w 9662615"/>
              <a:gd name="connsiteY111" fmla="*/ 1552940 h 1603753"/>
              <a:gd name="connsiteX112" fmla="*/ 267163 w 9662615"/>
              <a:gd name="connsiteY112" fmla="*/ 1531913 h 1603753"/>
              <a:gd name="connsiteX113" fmla="*/ 196644 w 9662615"/>
              <a:gd name="connsiteY113" fmla="*/ 1524565 h 1603753"/>
              <a:gd name="connsiteX114" fmla="*/ 86819 w 9662615"/>
              <a:gd name="connsiteY114" fmla="*/ 1519517 h 1603753"/>
              <a:gd name="connsiteX115" fmla="*/ 53369 w 9662615"/>
              <a:gd name="connsiteY115" fmla="*/ 1516853 h 1603753"/>
              <a:gd name="connsiteX116" fmla="*/ 2359 w 9662615"/>
              <a:gd name="connsiteY116" fmla="*/ 1515247 h 1603753"/>
              <a:gd name="connsiteX117" fmla="*/ 0 w 9662615"/>
              <a:gd name="connsiteY117" fmla="*/ 1514932 h 1603753"/>
              <a:gd name="connsiteX118" fmla="*/ 0 w 9662615"/>
              <a:gd name="connsiteY118" fmla="*/ 0 h 1603753"/>
              <a:gd name="connsiteX0" fmla="*/ 0 w 9662615"/>
              <a:gd name="connsiteY0" fmla="*/ 0 h 1603753"/>
              <a:gd name="connsiteX1" fmla="*/ 9662615 w 9662615"/>
              <a:gd name="connsiteY1" fmla="*/ 0 h 1603753"/>
              <a:gd name="connsiteX2" fmla="*/ 9662615 w 9662615"/>
              <a:gd name="connsiteY2" fmla="*/ 1280346 h 1603753"/>
              <a:gd name="connsiteX3" fmla="*/ 9658420 w 9662615"/>
              <a:gd name="connsiteY3" fmla="*/ 1280106 h 1603753"/>
              <a:gd name="connsiteX4" fmla="*/ 9469546 w 9662615"/>
              <a:gd name="connsiteY4" fmla="*/ 1289837 h 1603753"/>
              <a:gd name="connsiteX5" fmla="*/ 9385895 w 9662615"/>
              <a:gd name="connsiteY5" fmla="*/ 1269203 h 1603753"/>
              <a:gd name="connsiteX6" fmla="*/ 9144767 w 9662615"/>
              <a:gd name="connsiteY6" fmla="*/ 1264120 h 1603753"/>
              <a:gd name="connsiteX7" fmla="*/ 8837252 w 9662615"/>
              <a:gd name="connsiteY7" fmla="*/ 1350515 h 1603753"/>
              <a:gd name="connsiteX8" fmla="*/ 8705466 w 9662615"/>
              <a:gd name="connsiteY8" fmla="*/ 1342419 h 1603753"/>
              <a:gd name="connsiteX9" fmla="*/ 8652221 w 9662615"/>
              <a:gd name="connsiteY9" fmla="*/ 1326906 h 1603753"/>
              <a:gd name="connsiteX10" fmla="*/ 8632312 w 9662615"/>
              <a:gd name="connsiteY10" fmla="*/ 1326025 h 1603753"/>
              <a:gd name="connsiteX11" fmla="*/ 8591582 w 9662615"/>
              <a:gd name="connsiteY11" fmla="*/ 1341666 h 1603753"/>
              <a:gd name="connsiteX12" fmla="*/ 8537336 w 9662615"/>
              <a:gd name="connsiteY12" fmla="*/ 1341684 h 1603753"/>
              <a:gd name="connsiteX13" fmla="*/ 8472508 w 9662615"/>
              <a:gd name="connsiteY13" fmla="*/ 1363109 h 1603753"/>
              <a:gd name="connsiteX14" fmla="*/ 8258477 w 9662615"/>
              <a:gd name="connsiteY14" fmla="*/ 1370666 h 1603753"/>
              <a:gd name="connsiteX15" fmla="*/ 8197961 w 9662615"/>
              <a:gd name="connsiteY15" fmla="*/ 1392804 h 1603753"/>
              <a:gd name="connsiteX16" fmla="*/ 8171196 w 9662615"/>
              <a:gd name="connsiteY16" fmla="*/ 1397216 h 1603753"/>
              <a:gd name="connsiteX17" fmla="*/ 8127667 w 9662615"/>
              <a:gd name="connsiteY17" fmla="*/ 1418254 h 1603753"/>
              <a:gd name="connsiteX18" fmla="*/ 7974579 w 9662615"/>
              <a:gd name="connsiteY18" fmla="*/ 1383439 h 1603753"/>
              <a:gd name="connsiteX19" fmla="*/ 7768351 w 9662615"/>
              <a:gd name="connsiteY19" fmla="*/ 1395051 h 1603753"/>
              <a:gd name="connsiteX20" fmla="*/ 7635985 w 9662615"/>
              <a:gd name="connsiteY20" fmla="*/ 1386363 h 1603753"/>
              <a:gd name="connsiteX21" fmla="*/ 7466069 w 9662615"/>
              <a:gd name="connsiteY21" fmla="*/ 1377654 h 1603753"/>
              <a:gd name="connsiteX22" fmla="*/ 7355642 w 9662615"/>
              <a:gd name="connsiteY22" fmla="*/ 1407761 h 1603753"/>
              <a:gd name="connsiteX23" fmla="*/ 7151610 w 9662615"/>
              <a:gd name="connsiteY23" fmla="*/ 1397856 h 1603753"/>
              <a:gd name="connsiteX24" fmla="*/ 7082147 w 9662615"/>
              <a:gd name="connsiteY24" fmla="*/ 1406113 h 1603753"/>
              <a:gd name="connsiteX25" fmla="*/ 7014958 w 9662615"/>
              <a:gd name="connsiteY25" fmla="*/ 1396883 h 1603753"/>
              <a:gd name="connsiteX26" fmla="*/ 6907567 w 9662615"/>
              <a:gd name="connsiteY26" fmla="*/ 1419149 h 1603753"/>
              <a:gd name="connsiteX27" fmla="*/ 6748428 w 9662615"/>
              <a:gd name="connsiteY27" fmla="*/ 1420308 h 1603753"/>
              <a:gd name="connsiteX28" fmla="*/ 6654257 w 9662615"/>
              <a:gd name="connsiteY28" fmla="*/ 1424143 h 1603753"/>
              <a:gd name="connsiteX29" fmla="*/ 6620123 w 9662615"/>
              <a:gd name="connsiteY29" fmla="*/ 1430535 h 1603753"/>
              <a:gd name="connsiteX30" fmla="*/ 6571355 w 9662615"/>
              <a:gd name="connsiteY30" fmla="*/ 1436144 h 1603753"/>
              <a:gd name="connsiteX31" fmla="*/ 6486557 w 9662615"/>
              <a:gd name="connsiteY31" fmla="*/ 1449861 h 1603753"/>
              <a:gd name="connsiteX32" fmla="*/ 6370419 w 9662615"/>
              <a:gd name="connsiteY32" fmla="*/ 1461649 h 1603753"/>
              <a:gd name="connsiteX33" fmla="*/ 6278839 w 9662615"/>
              <a:gd name="connsiteY33" fmla="*/ 1449160 h 1603753"/>
              <a:gd name="connsiteX34" fmla="*/ 6272455 w 9662615"/>
              <a:gd name="connsiteY34" fmla="*/ 1453191 h 1603753"/>
              <a:gd name="connsiteX35" fmla="*/ 6212659 w 9662615"/>
              <a:gd name="connsiteY35" fmla="*/ 1454850 h 1603753"/>
              <a:gd name="connsiteX36" fmla="*/ 6069317 w 9662615"/>
              <a:gd name="connsiteY36" fmla="*/ 1445838 h 1603753"/>
              <a:gd name="connsiteX37" fmla="*/ 5878477 w 9662615"/>
              <a:gd name="connsiteY37" fmla="*/ 1439180 h 1603753"/>
              <a:gd name="connsiteX38" fmla="*/ 5838387 w 9662615"/>
              <a:gd name="connsiteY38" fmla="*/ 1444679 h 1603753"/>
              <a:gd name="connsiteX39" fmla="*/ 5771136 w 9662615"/>
              <a:gd name="connsiteY39" fmla="*/ 1453639 h 1603753"/>
              <a:gd name="connsiteX40" fmla="*/ 5724081 w 9662615"/>
              <a:gd name="connsiteY40" fmla="*/ 1470431 h 1603753"/>
              <a:gd name="connsiteX41" fmla="*/ 5666577 w 9662615"/>
              <a:gd name="connsiteY41" fmla="*/ 1473921 h 1603753"/>
              <a:gd name="connsiteX42" fmla="*/ 5649068 w 9662615"/>
              <a:gd name="connsiteY42" fmla="*/ 1461676 h 1603753"/>
              <a:gd name="connsiteX43" fmla="*/ 5588902 w 9662615"/>
              <a:gd name="connsiteY43" fmla="*/ 1469647 h 1603753"/>
              <a:gd name="connsiteX44" fmla="*/ 5498090 w 9662615"/>
              <a:gd name="connsiteY44" fmla="*/ 1483173 h 1603753"/>
              <a:gd name="connsiteX45" fmla="*/ 5444641 w 9662615"/>
              <a:gd name="connsiteY45" fmla="*/ 1487602 h 1603753"/>
              <a:gd name="connsiteX46" fmla="*/ 5299812 w 9662615"/>
              <a:gd name="connsiteY46" fmla="*/ 1503362 h 1603753"/>
              <a:gd name="connsiteX47" fmla="*/ 5213947 w 9662615"/>
              <a:gd name="connsiteY47" fmla="*/ 1516637 h 1603753"/>
              <a:gd name="connsiteX48" fmla="*/ 5090342 w 9662615"/>
              <a:gd name="connsiteY48" fmla="*/ 1546680 h 1603753"/>
              <a:gd name="connsiteX49" fmla="*/ 5129812 w 9662615"/>
              <a:gd name="connsiteY49" fmla="*/ 1521277 h 1603753"/>
              <a:gd name="connsiteX50" fmla="*/ 5059484 w 9662615"/>
              <a:gd name="connsiteY50" fmla="*/ 1546802 h 1603753"/>
              <a:gd name="connsiteX51" fmla="*/ 5038524 w 9662615"/>
              <a:gd name="connsiteY51" fmla="*/ 1545675 h 1603753"/>
              <a:gd name="connsiteX52" fmla="*/ 5026564 w 9662615"/>
              <a:gd name="connsiteY52" fmla="*/ 1545376 h 1603753"/>
              <a:gd name="connsiteX53" fmla="*/ 4969433 w 9662615"/>
              <a:gd name="connsiteY53" fmla="*/ 1550865 h 1603753"/>
              <a:gd name="connsiteX54" fmla="*/ 4929254 w 9662615"/>
              <a:gd name="connsiteY54" fmla="*/ 1563452 h 1603753"/>
              <a:gd name="connsiteX55" fmla="*/ 4871726 w 9662615"/>
              <a:gd name="connsiteY55" fmla="*/ 1570584 h 1603753"/>
              <a:gd name="connsiteX56" fmla="*/ 4843267 w 9662615"/>
              <a:gd name="connsiteY56" fmla="*/ 1561459 h 1603753"/>
              <a:gd name="connsiteX57" fmla="*/ 4821058 w 9662615"/>
              <a:gd name="connsiteY57" fmla="*/ 1553078 h 1603753"/>
              <a:gd name="connsiteX58" fmla="*/ 4791466 w 9662615"/>
              <a:gd name="connsiteY58" fmla="*/ 1561324 h 1603753"/>
              <a:gd name="connsiteX59" fmla="*/ 4784247 w 9662615"/>
              <a:gd name="connsiteY59" fmla="*/ 1562342 h 1603753"/>
              <a:gd name="connsiteX60" fmla="*/ 4743285 w 9662615"/>
              <a:gd name="connsiteY60" fmla="*/ 1597680 h 1603753"/>
              <a:gd name="connsiteX61" fmla="*/ 4697562 w 9662615"/>
              <a:gd name="connsiteY61" fmla="*/ 1551206 h 1603753"/>
              <a:gd name="connsiteX62" fmla="*/ 4662664 w 9662615"/>
              <a:gd name="connsiteY62" fmla="*/ 1573162 h 1603753"/>
              <a:gd name="connsiteX63" fmla="*/ 4603028 w 9662615"/>
              <a:gd name="connsiteY63" fmla="*/ 1568821 h 1603753"/>
              <a:gd name="connsiteX64" fmla="*/ 4541612 w 9662615"/>
              <a:gd name="connsiteY64" fmla="*/ 1545262 h 1603753"/>
              <a:gd name="connsiteX65" fmla="*/ 4422155 w 9662615"/>
              <a:gd name="connsiteY65" fmla="*/ 1542059 h 1603753"/>
              <a:gd name="connsiteX66" fmla="*/ 4221826 w 9662615"/>
              <a:gd name="connsiteY66" fmla="*/ 1508923 h 1603753"/>
              <a:gd name="connsiteX67" fmla="*/ 4096601 w 9662615"/>
              <a:gd name="connsiteY67" fmla="*/ 1521563 h 1603753"/>
              <a:gd name="connsiteX68" fmla="*/ 3970635 w 9662615"/>
              <a:gd name="connsiteY68" fmla="*/ 1544815 h 1603753"/>
              <a:gd name="connsiteX69" fmla="*/ 3833906 w 9662615"/>
              <a:gd name="connsiteY69" fmla="*/ 1516637 h 1603753"/>
              <a:gd name="connsiteX70" fmla="*/ 3696258 w 9662615"/>
              <a:gd name="connsiteY70" fmla="*/ 1537563 h 1603753"/>
              <a:gd name="connsiteX71" fmla="*/ 3594070 w 9662615"/>
              <a:gd name="connsiteY71" fmla="*/ 1509422 h 1603753"/>
              <a:gd name="connsiteX72" fmla="*/ 3565233 w 9662615"/>
              <a:gd name="connsiteY72" fmla="*/ 1515122 h 1603753"/>
              <a:gd name="connsiteX73" fmla="*/ 3560267 w 9662615"/>
              <a:gd name="connsiteY73" fmla="*/ 1516288 h 1603753"/>
              <a:gd name="connsiteX74" fmla="*/ 3540258 w 9662615"/>
              <a:gd name="connsiteY74" fmla="*/ 1516976 h 1603753"/>
              <a:gd name="connsiteX75" fmla="*/ 3534780 w 9662615"/>
              <a:gd name="connsiteY75" fmla="*/ 1522141 h 1603753"/>
              <a:gd name="connsiteX76" fmla="*/ 3504783 w 9662615"/>
              <a:gd name="connsiteY76" fmla="*/ 1526739 h 1603753"/>
              <a:gd name="connsiteX77" fmla="*/ 3430805 w 9662615"/>
              <a:gd name="connsiteY77" fmla="*/ 1542521 h 1603753"/>
              <a:gd name="connsiteX78" fmla="*/ 3292707 w 9662615"/>
              <a:gd name="connsiteY78" fmla="*/ 1520490 h 1603753"/>
              <a:gd name="connsiteX79" fmla="*/ 3187872 w 9662615"/>
              <a:gd name="connsiteY79" fmla="*/ 1519991 h 1603753"/>
              <a:gd name="connsiteX80" fmla="*/ 3148026 w 9662615"/>
              <a:gd name="connsiteY80" fmla="*/ 1524777 h 1603753"/>
              <a:gd name="connsiteX81" fmla="*/ 3092394 w 9662615"/>
              <a:gd name="connsiteY81" fmla="*/ 1528115 h 1603753"/>
              <a:gd name="connsiteX82" fmla="*/ 2994200 w 9662615"/>
              <a:gd name="connsiteY82" fmla="*/ 1537857 h 1603753"/>
              <a:gd name="connsiteX83" fmla="*/ 2862301 w 9662615"/>
              <a:gd name="connsiteY83" fmla="*/ 1544250 h 1603753"/>
              <a:gd name="connsiteX84" fmla="*/ 2766335 w 9662615"/>
              <a:gd name="connsiteY84" fmla="*/ 1527662 h 1603753"/>
              <a:gd name="connsiteX85" fmla="*/ 2757836 w 9662615"/>
              <a:gd name="connsiteY85" fmla="*/ 1531371 h 1603753"/>
              <a:gd name="connsiteX86" fmla="*/ 2691555 w 9662615"/>
              <a:gd name="connsiteY86" fmla="*/ 1530283 h 1603753"/>
              <a:gd name="connsiteX87" fmla="*/ 2491676 w 9662615"/>
              <a:gd name="connsiteY87" fmla="*/ 1500859 h 1603753"/>
              <a:gd name="connsiteX88" fmla="*/ 2378036 w 9662615"/>
              <a:gd name="connsiteY88" fmla="*/ 1520645 h 1603753"/>
              <a:gd name="connsiteX89" fmla="*/ 2284269 w 9662615"/>
              <a:gd name="connsiteY89" fmla="*/ 1503068 h 1603753"/>
              <a:gd name="connsiteX90" fmla="*/ 2207104 w 9662615"/>
              <a:gd name="connsiteY90" fmla="*/ 1508888 h 1603753"/>
              <a:gd name="connsiteX91" fmla="*/ 2149226 w 9662615"/>
              <a:gd name="connsiteY91" fmla="*/ 1523409 h 1603753"/>
              <a:gd name="connsiteX92" fmla="*/ 2084783 w 9662615"/>
              <a:gd name="connsiteY92" fmla="*/ 1524245 h 1603753"/>
              <a:gd name="connsiteX93" fmla="*/ 2070075 w 9662615"/>
              <a:gd name="connsiteY93" fmla="*/ 1511285 h 1603753"/>
              <a:gd name="connsiteX94" fmla="*/ 2001057 w 9662615"/>
              <a:gd name="connsiteY94" fmla="*/ 1516449 h 1603753"/>
              <a:gd name="connsiteX95" fmla="*/ 1896330 w 9662615"/>
              <a:gd name="connsiteY95" fmla="*/ 1525725 h 1603753"/>
              <a:gd name="connsiteX96" fmla="*/ 1835994 w 9662615"/>
              <a:gd name="connsiteY96" fmla="*/ 1527678 h 1603753"/>
              <a:gd name="connsiteX97" fmla="*/ 1671119 w 9662615"/>
              <a:gd name="connsiteY97" fmla="*/ 1536701 h 1603753"/>
              <a:gd name="connsiteX98" fmla="*/ 1601337 w 9662615"/>
              <a:gd name="connsiteY98" fmla="*/ 1548552 h 1603753"/>
              <a:gd name="connsiteX99" fmla="*/ 1407755 w 9662615"/>
              <a:gd name="connsiteY99" fmla="*/ 1571444 h 1603753"/>
              <a:gd name="connsiteX100" fmla="*/ 1271994 w 9662615"/>
              <a:gd name="connsiteY100" fmla="*/ 1579471 h 1603753"/>
              <a:gd name="connsiteX101" fmla="*/ 1249226 w 9662615"/>
              <a:gd name="connsiteY101" fmla="*/ 1583140 h 1603753"/>
              <a:gd name="connsiteX102" fmla="*/ 1217719 w 9662615"/>
              <a:gd name="connsiteY102" fmla="*/ 1580863 h 1603753"/>
              <a:gd name="connsiteX103" fmla="*/ 1091432 w 9662615"/>
              <a:gd name="connsiteY103" fmla="*/ 1571003 h 1603753"/>
              <a:gd name="connsiteX104" fmla="*/ 992039 w 9662615"/>
              <a:gd name="connsiteY104" fmla="*/ 1556662 h 1603753"/>
              <a:gd name="connsiteX105" fmla="*/ 868264 w 9662615"/>
              <a:gd name="connsiteY105" fmla="*/ 1566392 h 1603753"/>
              <a:gd name="connsiteX106" fmla="*/ 792765 w 9662615"/>
              <a:gd name="connsiteY106" fmla="*/ 1563102 h 1603753"/>
              <a:gd name="connsiteX107" fmla="*/ 669055 w 9662615"/>
              <a:gd name="connsiteY107" fmla="*/ 1543638 h 1603753"/>
              <a:gd name="connsiteX108" fmla="*/ 506152 w 9662615"/>
              <a:gd name="connsiteY108" fmla="*/ 1549124 h 1603753"/>
              <a:gd name="connsiteX109" fmla="*/ 472797 w 9662615"/>
              <a:gd name="connsiteY109" fmla="*/ 1568904 h 1603753"/>
              <a:gd name="connsiteX110" fmla="*/ 427864 w 9662615"/>
              <a:gd name="connsiteY110" fmla="*/ 1580848 h 1603753"/>
              <a:gd name="connsiteX111" fmla="*/ 408381 w 9662615"/>
              <a:gd name="connsiteY111" fmla="*/ 1552940 h 1603753"/>
              <a:gd name="connsiteX112" fmla="*/ 267163 w 9662615"/>
              <a:gd name="connsiteY112" fmla="*/ 1531913 h 1603753"/>
              <a:gd name="connsiteX113" fmla="*/ 196644 w 9662615"/>
              <a:gd name="connsiteY113" fmla="*/ 1524565 h 1603753"/>
              <a:gd name="connsiteX114" fmla="*/ 86819 w 9662615"/>
              <a:gd name="connsiteY114" fmla="*/ 1519517 h 1603753"/>
              <a:gd name="connsiteX115" fmla="*/ 53369 w 9662615"/>
              <a:gd name="connsiteY115" fmla="*/ 1516853 h 1603753"/>
              <a:gd name="connsiteX116" fmla="*/ 2359 w 9662615"/>
              <a:gd name="connsiteY116" fmla="*/ 1515247 h 1603753"/>
              <a:gd name="connsiteX117" fmla="*/ 0 w 9662615"/>
              <a:gd name="connsiteY117" fmla="*/ 1514932 h 1603753"/>
              <a:gd name="connsiteX118" fmla="*/ 0 w 9662615"/>
              <a:gd name="connsiteY118" fmla="*/ 0 h 1603753"/>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62664 w 9662615"/>
              <a:gd name="connsiteY62" fmla="*/ 1573162 h 1583140"/>
              <a:gd name="connsiteX63" fmla="*/ 4603028 w 9662615"/>
              <a:gd name="connsiteY63" fmla="*/ 1568821 h 1583140"/>
              <a:gd name="connsiteX64" fmla="*/ 4541612 w 9662615"/>
              <a:gd name="connsiteY64" fmla="*/ 1545262 h 1583140"/>
              <a:gd name="connsiteX65" fmla="*/ 4422155 w 9662615"/>
              <a:gd name="connsiteY65" fmla="*/ 1542059 h 1583140"/>
              <a:gd name="connsiteX66" fmla="*/ 4221826 w 9662615"/>
              <a:gd name="connsiteY66" fmla="*/ 1508923 h 1583140"/>
              <a:gd name="connsiteX67" fmla="*/ 4096601 w 9662615"/>
              <a:gd name="connsiteY67" fmla="*/ 1521563 h 1583140"/>
              <a:gd name="connsiteX68" fmla="*/ 3970635 w 9662615"/>
              <a:gd name="connsiteY68" fmla="*/ 1544815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62664 w 9662615"/>
              <a:gd name="connsiteY62" fmla="*/ 1573162 h 1583140"/>
              <a:gd name="connsiteX63" fmla="*/ 4603028 w 9662615"/>
              <a:gd name="connsiteY63" fmla="*/ 1568821 h 1583140"/>
              <a:gd name="connsiteX64" fmla="*/ 4541612 w 9662615"/>
              <a:gd name="connsiteY64" fmla="*/ 1545262 h 1583140"/>
              <a:gd name="connsiteX65" fmla="*/ 4382398 w 9662615"/>
              <a:gd name="connsiteY65" fmla="*/ 1534108 h 1583140"/>
              <a:gd name="connsiteX66" fmla="*/ 4221826 w 9662615"/>
              <a:gd name="connsiteY66" fmla="*/ 1508923 h 1583140"/>
              <a:gd name="connsiteX67" fmla="*/ 4096601 w 9662615"/>
              <a:gd name="connsiteY67" fmla="*/ 1521563 h 1583140"/>
              <a:gd name="connsiteX68" fmla="*/ 3970635 w 9662615"/>
              <a:gd name="connsiteY68" fmla="*/ 1544815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62664 w 9662615"/>
              <a:gd name="connsiteY62" fmla="*/ 1573162 h 1583140"/>
              <a:gd name="connsiteX63" fmla="*/ 4603028 w 9662615"/>
              <a:gd name="connsiteY63" fmla="*/ 1568821 h 1583140"/>
              <a:gd name="connsiteX64" fmla="*/ 4521734 w 9662615"/>
              <a:gd name="connsiteY64" fmla="*/ 1529359 h 1583140"/>
              <a:gd name="connsiteX65" fmla="*/ 4382398 w 9662615"/>
              <a:gd name="connsiteY65" fmla="*/ 1534108 h 1583140"/>
              <a:gd name="connsiteX66" fmla="*/ 4221826 w 9662615"/>
              <a:gd name="connsiteY66" fmla="*/ 1508923 h 1583140"/>
              <a:gd name="connsiteX67" fmla="*/ 4096601 w 9662615"/>
              <a:gd name="connsiteY67" fmla="*/ 1521563 h 1583140"/>
              <a:gd name="connsiteX68" fmla="*/ 3970635 w 9662615"/>
              <a:gd name="connsiteY68" fmla="*/ 1544815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62664 w 9662615"/>
              <a:gd name="connsiteY62" fmla="*/ 1573162 h 1583140"/>
              <a:gd name="connsiteX63" fmla="*/ 4603028 w 9662615"/>
              <a:gd name="connsiteY63" fmla="*/ 1568821 h 1583140"/>
              <a:gd name="connsiteX64" fmla="*/ 4521734 w 9662615"/>
              <a:gd name="connsiteY64" fmla="*/ 1529359 h 1583140"/>
              <a:gd name="connsiteX65" fmla="*/ 4382398 w 9662615"/>
              <a:gd name="connsiteY65" fmla="*/ 1534108 h 1583140"/>
              <a:gd name="connsiteX66" fmla="*/ 4221826 w 9662615"/>
              <a:gd name="connsiteY66" fmla="*/ 1508923 h 1583140"/>
              <a:gd name="connsiteX67" fmla="*/ 4096601 w 9662615"/>
              <a:gd name="connsiteY67" fmla="*/ 1521563 h 1583140"/>
              <a:gd name="connsiteX68" fmla="*/ 3970635 w 9662615"/>
              <a:gd name="connsiteY68" fmla="*/ 1544815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62664 w 9662615"/>
              <a:gd name="connsiteY62" fmla="*/ 1573162 h 1583140"/>
              <a:gd name="connsiteX63" fmla="*/ 4595077 w 9662615"/>
              <a:gd name="connsiteY63" fmla="*/ 1552918 h 1583140"/>
              <a:gd name="connsiteX64" fmla="*/ 4521734 w 9662615"/>
              <a:gd name="connsiteY64" fmla="*/ 1529359 h 1583140"/>
              <a:gd name="connsiteX65" fmla="*/ 4382398 w 9662615"/>
              <a:gd name="connsiteY65" fmla="*/ 1534108 h 1583140"/>
              <a:gd name="connsiteX66" fmla="*/ 4221826 w 9662615"/>
              <a:gd name="connsiteY66" fmla="*/ 1508923 h 1583140"/>
              <a:gd name="connsiteX67" fmla="*/ 4096601 w 9662615"/>
              <a:gd name="connsiteY67" fmla="*/ 1521563 h 1583140"/>
              <a:gd name="connsiteX68" fmla="*/ 3970635 w 9662615"/>
              <a:gd name="connsiteY68" fmla="*/ 1544815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62664 w 9662615"/>
              <a:gd name="connsiteY62" fmla="*/ 1573162 h 1583140"/>
              <a:gd name="connsiteX63" fmla="*/ 4595077 w 9662615"/>
              <a:gd name="connsiteY63" fmla="*/ 1552918 h 1583140"/>
              <a:gd name="connsiteX64" fmla="*/ 4521734 w 9662615"/>
              <a:gd name="connsiteY64" fmla="*/ 1529359 h 1583140"/>
              <a:gd name="connsiteX65" fmla="*/ 4382398 w 9662615"/>
              <a:gd name="connsiteY65" fmla="*/ 1534108 h 1583140"/>
              <a:gd name="connsiteX66" fmla="*/ 4221826 w 9662615"/>
              <a:gd name="connsiteY66" fmla="*/ 1508923 h 1583140"/>
              <a:gd name="connsiteX67" fmla="*/ 4096601 w 9662615"/>
              <a:gd name="connsiteY67" fmla="*/ 1521563 h 1583140"/>
              <a:gd name="connsiteX68" fmla="*/ 3970635 w 9662615"/>
              <a:gd name="connsiteY68" fmla="*/ 1544815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62664 w 9662615"/>
              <a:gd name="connsiteY62" fmla="*/ 1573162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8923 h 1583140"/>
              <a:gd name="connsiteX67" fmla="*/ 4096601 w 9662615"/>
              <a:gd name="connsiteY67" fmla="*/ 1521563 h 1583140"/>
              <a:gd name="connsiteX68" fmla="*/ 3970635 w 9662615"/>
              <a:gd name="connsiteY68" fmla="*/ 1544815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8923 h 1583140"/>
              <a:gd name="connsiteX67" fmla="*/ 4096601 w 9662615"/>
              <a:gd name="connsiteY67" fmla="*/ 1521563 h 1583140"/>
              <a:gd name="connsiteX68" fmla="*/ 3970635 w 9662615"/>
              <a:gd name="connsiteY68" fmla="*/ 1544815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3970635 w 9662615"/>
              <a:gd name="connsiteY68" fmla="*/ 1544815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3970635 w 9662615"/>
              <a:gd name="connsiteY68" fmla="*/ 1544815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3970635 w 9662615"/>
              <a:gd name="connsiteY68" fmla="*/ 1544815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3966659 w 9662615"/>
              <a:gd name="connsiteY68" fmla="*/ 1528913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96499"/>
              <a:gd name="connsiteX1" fmla="*/ 9662615 w 9662615"/>
              <a:gd name="connsiteY1" fmla="*/ 0 h 1596499"/>
              <a:gd name="connsiteX2" fmla="*/ 9662615 w 9662615"/>
              <a:gd name="connsiteY2" fmla="*/ 1280346 h 1596499"/>
              <a:gd name="connsiteX3" fmla="*/ 9658420 w 9662615"/>
              <a:gd name="connsiteY3" fmla="*/ 1280106 h 1596499"/>
              <a:gd name="connsiteX4" fmla="*/ 9469546 w 9662615"/>
              <a:gd name="connsiteY4" fmla="*/ 1289837 h 1596499"/>
              <a:gd name="connsiteX5" fmla="*/ 9385895 w 9662615"/>
              <a:gd name="connsiteY5" fmla="*/ 1269203 h 1596499"/>
              <a:gd name="connsiteX6" fmla="*/ 9144767 w 9662615"/>
              <a:gd name="connsiteY6" fmla="*/ 1264120 h 1596499"/>
              <a:gd name="connsiteX7" fmla="*/ 8837252 w 9662615"/>
              <a:gd name="connsiteY7" fmla="*/ 1350515 h 1596499"/>
              <a:gd name="connsiteX8" fmla="*/ 8705466 w 9662615"/>
              <a:gd name="connsiteY8" fmla="*/ 1342419 h 1596499"/>
              <a:gd name="connsiteX9" fmla="*/ 8652221 w 9662615"/>
              <a:gd name="connsiteY9" fmla="*/ 1326906 h 1596499"/>
              <a:gd name="connsiteX10" fmla="*/ 8632312 w 9662615"/>
              <a:gd name="connsiteY10" fmla="*/ 1326025 h 1596499"/>
              <a:gd name="connsiteX11" fmla="*/ 8591582 w 9662615"/>
              <a:gd name="connsiteY11" fmla="*/ 1341666 h 1596499"/>
              <a:gd name="connsiteX12" fmla="*/ 8537336 w 9662615"/>
              <a:gd name="connsiteY12" fmla="*/ 1341684 h 1596499"/>
              <a:gd name="connsiteX13" fmla="*/ 8472508 w 9662615"/>
              <a:gd name="connsiteY13" fmla="*/ 1363109 h 1596499"/>
              <a:gd name="connsiteX14" fmla="*/ 8258477 w 9662615"/>
              <a:gd name="connsiteY14" fmla="*/ 1370666 h 1596499"/>
              <a:gd name="connsiteX15" fmla="*/ 8197961 w 9662615"/>
              <a:gd name="connsiteY15" fmla="*/ 1392804 h 1596499"/>
              <a:gd name="connsiteX16" fmla="*/ 8171196 w 9662615"/>
              <a:gd name="connsiteY16" fmla="*/ 1397216 h 1596499"/>
              <a:gd name="connsiteX17" fmla="*/ 8127667 w 9662615"/>
              <a:gd name="connsiteY17" fmla="*/ 1418254 h 1596499"/>
              <a:gd name="connsiteX18" fmla="*/ 7974579 w 9662615"/>
              <a:gd name="connsiteY18" fmla="*/ 1383439 h 1596499"/>
              <a:gd name="connsiteX19" fmla="*/ 7768351 w 9662615"/>
              <a:gd name="connsiteY19" fmla="*/ 1395051 h 1596499"/>
              <a:gd name="connsiteX20" fmla="*/ 7635985 w 9662615"/>
              <a:gd name="connsiteY20" fmla="*/ 1386363 h 1596499"/>
              <a:gd name="connsiteX21" fmla="*/ 7466069 w 9662615"/>
              <a:gd name="connsiteY21" fmla="*/ 1377654 h 1596499"/>
              <a:gd name="connsiteX22" fmla="*/ 7355642 w 9662615"/>
              <a:gd name="connsiteY22" fmla="*/ 1407761 h 1596499"/>
              <a:gd name="connsiteX23" fmla="*/ 7151610 w 9662615"/>
              <a:gd name="connsiteY23" fmla="*/ 1397856 h 1596499"/>
              <a:gd name="connsiteX24" fmla="*/ 7082147 w 9662615"/>
              <a:gd name="connsiteY24" fmla="*/ 1406113 h 1596499"/>
              <a:gd name="connsiteX25" fmla="*/ 7014958 w 9662615"/>
              <a:gd name="connsiteY25" fmla="*/ 1396883 h 1596499"/>
              <a:gd name="connsiteX26" fmla="*/ 6907567 w 9662615"/>
              <a:gd name="connsiteY26" fmla="*/ 1419149 h 1596499"/>
              <a:gd name="connsiteX27" fmla="*/ 6748428 w 9662615"/>
              <a:gd name="connsiteY27" fmla="*/ 1420308 h 1596499"/>
              <a:gd name="connsiteX28" fmla="*/ 6654257 w 9662615"/>
              <a:gd name="connsiteY28" fmla="*/ 1424143 h 1596499"/>
              <a:gd name="connsiteX29" fmla="*/ 6620123 w 9662615"/>
              <a:gd name="connsiteY29" fmla="*/ 1430535 h 1596499"/>
              <a:gd name="connsiteX30" fmla="*/ 6571355 w 9662615"/>
              <a:gd name="connsiteY30" fmla="*/ 1436144 h 1596499"/>
              <a:gd name="connsiteX31" fmla="*/ 6486557 w 9662615"/>
              <a:gd name="connsiteY31" fmla="*/ 1449861 h 1596499"/>
              <a:gd name="connsiteX32" fmla="*/ 6370419 w 9662615"/>
              <a:gd name="connsiteY32" fmla="*/ 1461649 h 1596499"/>
              <a:gd name="connsiteX33" fmla="*/ 6278839 w 9662615"/>
              <a:gd name="connsiteY33" fmla="*/ 1449160 h 1596499"/>
              <a:gd name="connsiteX34" fmla="*/ 6272455 w 9662615"/>
              <a:gd name="connsiteY34" fmla="*/ 1453191 h 1596499"/>
              <a:gd name="connsiteX35" fmla="*/ 6212659 w 9662615"/>
              <a:gd name="connsiteY35" fmla="*/ 1454850 h 1596499"/>
              <a:gd name="connsiteX36" fmla="*/ 6069317 w 9662615"/>
              <a:gd name="connsiteY36" fmla="*/ 1445838 h 1596499"/>
              <a:gd name="connsiteX37" fmla="*/ 5878477 w 9662615"/>
              <a:gd name="connsiteY37" fmla="*/ 1439180 h 1596499"/>
              <a:gd name="connsiteX38" fmla="*/ 5838387 w 9662615"/>
              <a:gd name="connsiteY38" fmla="*/ 1444679 h 1596499"/>
              <a:gd name="connsiteX39" fmla="*/ 5771136 w 9662615"/>
              <a:gd name="connsiteY39" fmla="*/ 1453639 h 1596499"/>
              <a:gd name="connsiteX40" fmla="*/ 5724081 w 9662615"/>
              <a:gd name="connsiteY40" fmla="*/ 1470431 h 1596499"/>
              <a:gd name="connsiteX41" fmla="*/ 5666577 w 9662615"/>
              <a:gd name="connsiteY41" fmla="*/ 1473921 h 1596499"/>
              <a:gd name="connsiteX42" fmla="*/ 5649068 w 9662615"/>
              <a:gd name="connsiteY42" fmla="*/ 1461676 h 1596499"/>
              <a:gd name="connsiteX43" fmla="*/ 5588902 w 9662615"/>
              <a:gd name="connsiteY43" fmla="*/ 1469647 h 1596499"/>
              <a:gd name="connsiteX44" fmla="*/ 5498090 w 9662615"/>
              <a:gd name="connsiteY44" fmla="*/ 1483173 h 1596499"/>
              <a:gd name="connsiteX45" fmla="*/ 5444641 w 9662615"/>
              <a:gd name="connsiteY45" fmla="*/ 1487602 h 1596499"/>
              <a:gd name="connsiteX46" fmla="*/ 5299812 w 9662615"/>
              <a:gd name="connsiteY46" fmla="*/ 1503362 h 1596499"/>
              <a:gd name="connsiteX47" fmla="*/ 5213947 w 9662615"/>
              <a:gd name="connsiteY47" fmla="*/ 1516637 h 1596499"/>
              <a:gd name="connsiteX48" fmla="*/ 5090342 w 9662615"/>
              <a:gd name="connsiteY48" fmla="*/ 1546680 h 1596499"/>
              <a:gd name="connsiteX49" fmla="*/ 5129812 w 9662615"/>
              <a:gd name="connsiteY49" fmla="*/ 1521277 h 1596499"/>
              <a:gd name="connsiteX50" fmla="*/ 5059484 w 9662615"/>
              <a:gd name="connsiteY50" fmla="*/ 1546802 h 1596499"/>
              <a:gd name="connsiteX51" fmla="*/ 5038524 w 9662615"/>
              <a:gd name="connsiteY51" fmla="*/ 1545675 h 1596499"/>
              <a:gd name="connsiteX52" fmla="*/ 5026564 w 9662615"/>
              <a:gd name="connsiteY52" fmla="*/ 1545376 h 1596499"/>
              <a:gd name="connsiteX53" fmla="*/ 4969433 w 9662615"/>
              <a:gd name="connsiteY53" fmla="*/ 1550865 h 1596499"/>
              <a:gd name="connsiteX54" fmla="*/ 4929254 w 9662615"/>
              <a:gd name="connsiteY54" fmla="*/ 1563452 h 1596499"/>
              <a:gd name="connsiteX55" fmla="*/ 4871726 w 9662615"/>
              <a:gd name="connsiteY55" fmla="*/ 1570584 h 1596499"/>
              <a:gd name="connsiteX56" fmla="*/ 4843267 w 9662615"/>
              <a:gd name="connsiteY56" fmla="*/ 1561459 h 1596499"/>
              <a:gd name="connsiteX57" fmla="*/ 4821058 w 9662615"/>
              <a:gd name="connsiteY57" fmla="*/ 1553078 h 1596499"/>
              <a:gd name="connsiteX58" fmla="*/ 4791466 w 9662615"/>
              <a:gd name="connsiteY58" fmla="*/ 1561324 h 1596499"/>
              <a:gd name="connsiteX59" fmla="*/ 4784247 w 9662615"/>
              <a:gd name="connsiteY59" fmla="*/ 1562342 h 1596499"/>
              <a:gd name="connsiteX60" fmla="*/ 4739309 w 9662615"/>
              <a:gd name="connsiteY60" fmla="*/ 1553948 h 1596499"/>
              <a:gd name="connsiteX61" fmla="*/ 4697562 w 9662615"/>
              <a:gd name="connsiteY61" fmla="*/ 1551206 h 1596499"/>
              <a:gd name="connsiteX62" fmla="*/ 4650737 w 9662615"/>
              <a:gd name="connsiteY62" fmla="*/ 1537381 h 1596499"/>
              <a:gd name="connsiteX63" fmla="*/ 4583150 w 9662615"/>
              <a:gd name="connsiteY63" fmla="*/ 1529064 h 1596499"/>
              <a:gd name="connsiteX64" fmla="*/ 4521734 w 9662615"/>
              <a:gd name="connsiteY64" fmla="*/ 1529359 h 1596499"/>
              <a:gd name="connsiteX65" fmla="*/ 4382398 w 9662615"/>
              <a:gd name="connsiteY65" fmla="*/ 1534108 h 1596499"/>
              <a:gd name="connsiteX66" fmla="*/ 4221826 w 9662615"/>
              <a:gd name="connsiteY66" fmla="*/ 1500972 h 1596499"/>
              <a:gd name="connsiteX67" fmla="*/ 4096601 w 9662615"/>
              <a:gd name="connsiteY67" fmla="*/ 1521563 h 1596499"/>
              <a:gd name="connsiteX68" fmla="*/ 3978586 w 9662615"/>
              <a:gd name="connsiteY68" fmla="*/ 1596499 h 1596499"/>
              <a:gd name="connsiteX69" fmla="*/ 3833906 w 9662615"/>
              <a:gd name="connsiteY69" fmla="*/ 1516637 h 1596499"/>
              <a:gd name="connsiteX70" fmla="*/ 3696258 w 9662615"/>
              <a:gd name="connsiteY70" fmla="*/ 1537563 h 1596499"/>
              <a:gd name="connsiteX71" fmla="*/ 3594070 w 9662615"/>
              <a:gd name="connsiteY71" fmla="*/ 1509422 h 1596499"/>
              <a:gd name="connsiteX72" fmla="*/ 3565233 w 9662615"/>
              <a:gd name="connsiteY72" fmla="*/ 1515122 h 1596499"/>
              <a:gd name="connsiteX73" fmla="*/ 3560267 w 9662615"/>
              <a:gd name="connsiteY73" fmla="*/ 1516288 h 1596499"/>
              <a:gd name="connsiteX74" fmla="*/ 3540258 w 9662615"/>
              <a:gd name="connsiteY74" fmla="*/ 1516976 h 1596499"/>
              <a:gd name="connsiteX75" fmla="*/ 3534780 w 9662615"/>
              <a:gd name="connsiteY75" fmla="*/ 1522141 h 1596499"/>
              <a:gd name="connsiteX76" fmla="*/ 3504783 w 9662615"/>
              <a:gd name="connsiteY76" fmla="*/ 1526739 h 1596499"/>
              <a:gd name="connsiteX77" fmla="*/ 3430805 w 9662615"/>
              <a:gd name="connsiteY77" fmla="*/ 1542521 h 1596499"/>
              <a:gd name="connsiteX78" fmla="*/ 3292707 w 9662615"/>
              <a:gd name="connsiteY78" fmla="*/ 1520490 h 1596499"/>
              <a:gd name="connsiteX79" fmla="*/ 3187872 w 9662615"/>
              <a:gd name="connsiteY79" fmla="*/ 1519991 h 1596499"/>
              <a:gd name="connsiteX80" fmla="*/ 3148026 w 9662615"/>
              <a:gd name="connsiteY80" fmla="*/ 1524777 h 1596499"/>
              <a:gd name="connsiteX81" fmla="*/ 3092394 w 9662615"/>
              <a:gd name="connsiteY81" fmla="*/ 1528115 h 1596499"/>
              <a:gd name="connsiteX82" fmla="*/ 2994200 w 9662615"/>
              <a:gd name="connsiteY82" fmla="*/ 1537857 h 1596499"/>
              <a:gd name="connsiteX83" fmla="*/ 2862301 w 9662615"/>
              <a:gd name="connsiteY83" fmla="*/ 1544250 h 1596499"/>
              <a:gd name="connsiteX84" fmla="*/ 2766335 w 9662615"/>
              <a:gd name="connsiteY84" fmla="*/ 1527662 h 1596499"/>
              <a:gd name="connsiteX85" fmla="*/ 2757836 w 9662615"/>
              <a:gd name="connsiteY85" fmla="*/ 1531371 h 1596499"/>
              <a:gd name="connsiteX86" fmla="*/ 2691555 w 9662615"/>
              <a:gd name="connsiteY86" fmla="*/ 1530283 h 1596499"/>
              <a:gd name="connsiteX87" fmla="*/ 2491676 w 9662615"/>
              <a:gd name="connsiteY87" fmla="*/ 1500859 h 1596499"/>
              <a:gd name="connsiteX88" fmla="*/ 2378036 w 9662615"/>
              <a:gd name="connsiteY88" fmla="*/ 1520645 h 1596499"/>
              <a:gd name="connsiteX89" fmla="*/ 2284269 w 9662615"/>
              <a:gd name="connsiteY89" fmla="*/ 1503068 h 1596499"/>
              <a:gd name="connsiteX90" fmla="*/ 2207104 w 9662615"/>
              <a:gd name="connsiteY90" fmla="*/ 1508888 h 1596499"/>
              <a:gd name="connsiteX91" fmla="*/ 2149226 w 9662615"/>
              <a:gd name="connsiteY91" fmla="*/ 1523409 h 1596499"/>
              <a:gd name="connsiteX92" fmla="*/ 2084783 w 9662615"/>
              <a:gd name="connsiteY92" fmla="*/ 1524245 h 1596499"/>
              <a:gd name="connsiteX93" fmla="*/ 2070075 w 9662615"/>
              <a:gd name="connsiteY93" fmla="*/ 1511285 h 1596499"/>
              <a:gd name="connsiteX94" fmla="*/ 2001057 w 9662615"/>
              <a:gd name="connsiteY94" fmla="*/ 1516449 h 1596499"/>
              <a:gd name="connsiteX95" fmla="*/ 1896330 w 9662615"/>
              <a:gd name="connsiteY95" fmla="*/ 1525725 h 1596499"/>
              <a:gd name="connsiteX96" fmla="*/ 1835994 w 9662615"/>
              <a:gd name="connsiteY96" fmla="*/ 1527678 h 1596499"/>
              <a:gd name="connsiteX97" fmla="*/ 1671119 w 9662615"/>
              <a:gd name="connsiteY97" fmla="*/ 1536701 h 1596499"/>
              <a:gd name="connsiteX98" fmla="*/ 1601337 w 9662615"/>
              <a:gd name="connsiteY98" fmla="*/ 1548552 h 1596499"/>
              <a:gd name="connsiteX99" fmla="*/ 1407755 w 9662615"/>
              <a:gd name="connsiteY99" fmla="*/ 1571444 h 1596499"/>
              <a:gd name="connsiteX100" fmla="*/ 1271994 w 9662615"/>
              <a:gd name="connsiteY100" fmla="*/ 1579471 h 1596499"/>
              <a:gd name="connsiteX101" fmla="*/ 1249226 w 9662615"/>
              <a:gd name="connsiteY101" fmla="*/ 1583140 h 1596499"/>
              <a:gd name="connsiteX102" fmla="*/ 1217719 w 9662615"/>
              <a:gd name="connsiteY102" fmla="*/ 1580863 h 1596499"/>
              <a:gd name="connsiteX103" fmla="*/ 1091432 w 9662615"/>
              <a:gd name="connsiteY103" fmla="*/ 1571003 h 1596499"/>
              <a:gd name="connsiteX104" fmla="*/ 992039 w 9662615"/>
              <a:gd name="connsiteY104" fmla="*/ 1556662 h 1596499"/>
              <a:gd name="connsiteX105" fmla="*/ 868264 w 9662615"/>
              <a:gd name="connsiteY105" fmla="*/ 1566392 h 1596499"/>
              <a:gd name="connsiteX106" fmla="*/ 792765 w 9662615"/>
              <a:gd name="connsiteY106" fmla="*/ 1563102 h 1596499"/>
              <a:gd name="connsiteX107" fmla="*/ 669055 w 9662615"/>
              <a:gd name="connsiteY107" fmla="*/ 1543638 h 1596499"/>
              <a:gd name="connsiteX108" fmla="*/ 506152 w 9662615"/>
              <a:gd name="connsiteY108" fmla="*/ 1549124 h 1596499"/>
              <a:gd name="connsiteX109" fmla="*/ 472797 w 9662615"/>
              <a:gd name="connsiteY109" fmla="*/ 1568904 h 1596499"/>
              <a:gd name="connsiteX110" fmla="*/ 427864 w 9662615"/>
              <a:gd name="connsiteY110" fmla="*/ 1580848 h 1596499"/>
              <a:gd name="connsiteX111" fmla="*/ 408381 w 9662615"/>
              <a:gd name="connsiteY111" fmla="*/ 1552940 h 1596499"/>
              <a:gd name="connsiteX112" fmla="*/ 267163 w 9662615"/>
              <a:gd name="connsiteY112" fmla="*/ 1531913 h 1596499"/>
              <a:gd name="connsiteX113" fmla="*/ 196644 w 9662615"/>
              <a:gd name="connsiteY113" fmla="*/ 1524565 h 1596499"/>
              <a:gd name="connsiteX114" fmla="*/ 86819 w 9662615"/>
              <a:gd name="connsiteY114" fmla="*/ 1519517 h 1596499"/>
              <a:gd name="connsiteX115" fmla="*/ 53369 w 9662615"/>
              <a:gd name="connsiteY115" fmla="*/ 1516853 h 1596499"/>
              <a:gd name="connsiteX116" fmla="*/ 2359 w 9662615"/>
              <a:gd name="connsiteY116" fmla="*/ 1515247 h 1596499"/>
              <a:gd name="connsiteX117" fmla="*/ 0 w 9662615"/>
              <a:gd name="connsiteY117" fmla="*/ 1514932 h 1596499"/>
              <a:gd name="connsiteX118" fmla="*/ 0 w 9662615"/>
              <a:gd name="connsiteY118" fmla="*/ 0 h 1596499"/>
              <a:gd name="connsiteX0" fmla="*/ 0 w 9662615"/>
              <a:gd name="connsiteY0" fmla="*/ 0 h 1600474"/>
              <a:gd name="connsiteX1" fmla="*/ 9662615 w 9662615"/>
              <a:gd name="connsiteY1" fmla="*/ 0 h 1600474"/>
              <a:gd name="connsiteX2" fmla="*/ 9662615 w 9662615"/>
              <a:gd name="connsiteY2" fmla="*/ 1280346 h 1600474"/>
              <a:gd name="connsiteX3" fmla="*/ 9658420 w 9662615"/>
              <a:gd name="connsiteY3" fmla="*/ 1280106 h 1600474"/>
              <a:gd name="connsiteX4" fmla="*/ 9469546 w 9662615"/>
              <a:gd name="connsiteY4" fmla="*/ 1289837 h 1600474"/>
              <a:gd name="connsiteX5" fmla="*/ 9385895 w 9662615"/>
              <a:gd name="connsiteY5" fmla="*/ 1269203 h 1600474"/>
              <a:gd name="connsiteX6" fmla="*/ 9144767 w 9662615"/>
              <a:gd name="connsiteY6" fmla="*/ 1264120 h 1600474"/>
              <a:gd name="connsiteX7" fmla="*/ 8837252 w 9662615"/>
              <a:gd name="connsiteY7" fmla="*/ 1350515 h 1600474"/>
              <a:gd name="connsiteX8" fmla="*/ 8705466 w 9662615"/>
              <a:gd name="connsiteY8" fmla="*/ 1342419 h 1600474"/>
              <a:gd name="connsiteX9" fmla="*/ 8652221 w 9662615"/>
              <a:gd name="connsiteY9" fmla="*/ 1326906 h 1600474"/>
              <a:gd name="connsiteX10" fmla="*/ 8632312 w 9662615"/>
              <a:gd name="connsiteY10" fmla="*/ 1326025 h 1600474"/>
              <a:gd name="connsiteX11" fmla="*/ 8591582 w 9662615"/>
              <a:gd name="connsiteY11" fmla="*/ 1341666 h 1600474"/>
              <a:gd name="connsiteX12" fmla="*/ 8537336 w 9662615"/>
              <a:gd name="connsiteY12" fmla="*/ 1341684 h 1600474"/>
              <a:gd name="connsiteX13" fmla="*/ 8472508 w 9662615"/>
              <a:gd name="connsiteY13" fmla="*/ 1363109 h 1600474"/>
              <a:gd name="connsiteX14" fmla="*/ 8258477 w 9662615"/>
              <a:gd name="connsiteY14" fmla="*/ 1370666 h 1600474"/>
              <a:gd name="connsiteX15" fmla="*/ 8197961 w 9662615"/>
              <a:gd name="connsiteY15" fmla="*/ 1392804 h 1600474"/>
              <a:gd name="connsiteX16" fmla="*/ 8171196 w 9662615"/>
              <a:gd name="connsiteY16" fmla="*/ 1397216 h 1600474"/>
              <a:gd name="connsiteX17" fmla="*/ 8127667 w 9662615"/>
              <a:gd name="connsiteY17" fmla="*/ 1418254 h 1600474"/>
              <a:gd name="connsiteX18" fmla="*/ 7974579 w 9662615"/>
              <a:gd name="connsiteY18" fmla="*/ 1383439 h 1600474"/>
              <a:gd name="connsiteX19" fmla="*/ 7768351 w 9662615"/>
              <a:gd name="connsiteY19" fmla="*/ 1395051 h 1600474"/>
              <a:gd name="connsiteX20" fmla="*/ 7635985 w 9662615"/>
              <a:gd name="connsiteY20" fmla="*/ 1386363 h 1600474"/>
              <a:gd name="connsiteX21" fmla="*/ 7466069 w 9662615"/>
              <a:gd name="connsiteY21" fmla="*/ 1377654 h 1600474"/>
              <a:gd name="connsiteX22" fmla="*/ 7355642 w 9662615"/>
              <a:gd name="connsiteY22" fmla="*/ 1407761 h 1600474"/>
              <a:gd name="connsiteX23" fmla="*/ 7151610 w 9662615"/>
              <a:gd name="connsiteY23" fmla="*/ 1397856 h 1600474"/>
              <a:gd name="connsiteX24" fmla="*/ 7082147 w 9662615"/>
              <a:gd name="connsiteY24" fmla="*/ 1406113 h 1600474"/>
              <a:gd name="connsiteX25" fmla="*/ 7014958 w 9662615"/>
              <a:gd name="connsiteY25" fmla="*/ 1396883 h 1600474"/>
              <a:gd name="connsiteX26" fmla="*/ 6907567 w 9662615"/>
              <a:gd name="connsiteY26" fmla="*/ 1419149 h 1600474"/>
              <a:gd name="connsiteX27" fmla="*/ 6748428 w 9662615"/>
              <a:gd name="connsiteY27" fmla="*/ 1420308 h 1600474"/>
              <a:gd name="connsiteX28" fmla="*/ 6654257 w 9662615"/>
              <a:gd name="connsiteY28" fmla="*/ 1424143 h 1600474"/>
              <a:gd name="connsiteX29" fmla="*/ 6620123 w 9662615"/>
              <a:gd name="connsiteY29" fmla="*/ 1430535 h 1600474"/>
              <a:gd name="connsiteX30" fmla="*/ 6571355 w 9662615"/>
              <a:gd name="connsiteY30" fmla="*/ 1436144 h 1600474"/>
              <a:gd name="connsiteX31" fmla="*/ 6486557 w 9662615"/>
              <a:gd name="connsiteY31" fmla="*/ 1449861 h 1600474"/>
              <a:gd name="connsiteX32" fmla="*/ 6370419 w 9662615"/>
              <a:gd name="connsiteY32" fmla="*/ 1461649 h 1600474"/>
              <a:gd name="connsiteX33" fmla="*/ 6278839 w 9662615"/>
              <a:gd name="connsiteY33" fmla="*/ 1449160 h 1600474"/>
              <a:gd name="connsiteX34" fmla="*/ 6272455 w 9662615"/>
              <a:gd name="connsiteY34" fmla="*/ 1453191 h 1600474"/>
              <a:gd name="connsiteX35" fmla="*/ 6212659 w 9662615"/>
              <a:gd name="connsiteY35" fmla="*/ 1454850 h 1600474"/>
              <a:gd name="connsiteX36" fmla="*/ 6069317 w 9662615"/>
              <a:gd name="connsiteY36" fmla="*/ 1445838 h 1600474"/>
              <a:gd name="connsiteX37" fmla="*/ 5878477 w 9662615"/>
              <a:gd name="connsiteY37" fmla="*/ 1439180 h 1600474"/>
              <a:gd name="connsiteX38" fmla="*/ 5838387 w 9662615"/>
              <a:gd name="connsiteY38" fmla="*/ 1444679 h 1600474"/>
              <a:gd name="connsiteX39" fmla="*/ 5771136 w 9662615"/>
              <a:gd name="connsiteY39" fmla="*/ 1453639 h 1600474"/>
              <a:gd name="connsiteX40" fmla="*/ 5724081 w 9662615"/>
              <a:gd name="connsiteY40" fmla="*/ 1470431 h 1600474"/>
              <a:gd name="connsiteX41" fmla="*/ 5666577 w 9662615"/>
              <a:gd name="connsiteY41" fmla="*/ 1473921 h 1600474"/>
              <a:gd name="connsiteX42" fmla="*/ 5649068 w 9662615"/>
              <a:gd name="connsiteY42" fmla="*/ 1461676 h 1600474"/>
              <a:gd name="connsiteX43" fmla="*/ 5588902 w 9662615"/>
              <a:gd name="connsiteY43" fmla="*/ 1469647 h 1600474"/>
              <a:gd name="connsiteX44" fmla="*/ 5498090 w 9662615"/>
              <a:gd name="connsiteY44" fmla="*/ 1483173 h 1600474"/>
              <a:gd name="connsiteX45" fmla="*/ 5444641 w 9662615"/>
              <a:gd name="connsiteY45" fmla="*/ 1487602 h 1600474"/>
              <a:gd name="connsiteX46" fmla="*/ 5299812 w 9662615"/>
              <a:gd name="connsiteY46" fmla="*/ 1503362 h 1600474"/>
              <a:gd name="connsiteX47" fmla="*/ 5213947 w 9662615"/>
              <a:gd name="connsiteY47" fmla="*/ 1516637 h 1600474"/>
              <a:gd name="connsiteX48" fmla="*/ 5090342 w 9662615"/>
              <a:gd name="connsiteY48" fmla="*/ 1546680 h 1600474"/>
              <a:gd name="connsiteX49" fmla="*/ 5129812 w 9662615"/>
              <a:gd name="connsiteY49" fmla="*/ 1521277 h 1600474"/>
              <a:gd name="connsiteX50" fmla="*/ 5059484 w 9662615"/>
              <a:gd name="connsiteY50" fmla="*/ 1546802 h 1600474"/>
              <a:gd name="connsiteX51" fmla="*/ 5038524 w 9662615"/>
              <a:gd name="connsiteY51" fmla="*/ 1545675 h 1600474"/>
              <a:gd name="connsiteX52" fmla="*/ 5026564 w 9662615"/>
              <a:gd name="connsiteY52" fmla="*/ 1545376 h 1600474"/>
              <a:gd name="connsiteX53" fmla="*/ 4969433 w 9662615"/>
              <a:gd name="connsiteY53" fmla="*/ 1550865 h 1600474"/>
              <a:gd name="connsiteX54" fmla="*/ 4929254 w 9662615"/>
              <a:gd name="connsiteY54" fmla="*/ 1563452 h 1600474"/>
              <a:gd name="connsiteX55" fmla="*/ 4871726 w 9662615"/>
              <a:gd name="connsiteY55" fmla="*/ 1570584 h 1600474"/>
              <a:gd name="connsiteX56" fmla="*/ 4843267 w 9662615"/>
              <a:gd name="connsiteY56" fmla="*/ 1561459 h 1600474"/>
              <a:gd name="connsiteX57" fmla="*/ 4821058 w 9662615"/>
              <a:gd name="connsiteY57" fmla="*/ 1553078 h 1600474"/>
              <a:gd name="connsiteX58" fmla="*/ 4791466 w 9662615"/>
              <a:gd name="connsiteY58" fmla="*/ 1561324 h 1600474"/>
              <a:gd name="connsiteX59" fmla="*/ 4784247 w 9662615"/>
              <a:gd name="connsiteY59" fmla="*/ 1562342 h 1600474"/>
              <a:gd name="connsiteX60" fmla="*/ 4739309 w 9662615"/>
              <a:gd name="connsiteY60" fmla="*/ 1553948 h 1600474"/>
              <a:gd name="connsiteX61" fmla="*/ 4697562 w 9662615"/>
              <a:gd name="connsiteY61" fmla="*/ 1551206 h 1600474"/>
              <a:gd name="connsiteX62" fmla="*/ 4650737 w 9662615"/>
              <a:gd name="connsiteY62" fmla="*/ 1537381 h 1600474"/>
              <a:gd name="connsiteX63" fmla="*/ 4583150 w 9662615"/>
              <a:gd name="connsiteY63" fmla="*/ 1529064 h 1600474"/>
              <a:gd name="connsiteX64" fmla="*/ 4521734 w 9662615"/>
              <a:gd name="connsiteY64" fmla="*/ 1529359 h 1600474"/>
              <a:gd name="connsiteX65" fmla="*/ 4382398 w 9662615"/>
              <a:gd name="connsiteY65" fmla="*/ 1534108 h 1600474"/>
              <a:gd name="connsiteX66" fmla="*/ 4221826 w 9662615"/>
              <a:gd name="connsiteY66" fmla="*/ 1500972 h 1600474"/>
              <a:gd name="connsiteX67" fmla="*/ 4096601 w 9662615"/>
              <a:gd name="connsiteY67" fmla="*/ 1521563 h 1600474"/>
              <a:gd name="connsiteX68" fmla="*/ 4046172 w 9662615"/>
              <a:gd name="connsiteY68" fmla="*/ 1600474 h 1600474"/>
              <a:gd name="connsiteX69" fmla="*/ 3833906 w 9662615"/>
              <a:gd name="connsiteY69" fmla="*/ 1516637 h 1600474"/>
              <a:gd name="connsiteX70" fmla="*/ 3696258 w 9662615"/>
              <a:gd name="connsiteY70" fmla="*/ 1537563 h 1600474"/>
              <a:gd name="connsiteX71" fmla="*/ 3594070 w 9662615"/>
              <a:gd name="connsiteY71" fmla="*/ 1509422 h 1600474"/>
              <a:gd name="connsiteX72" fmla="*/ 3565233 w 9662615"/>
              <a:gd name="connsiteY72" fmla="*/ 1515122 h 1600474"/>
              <a:gd name="connsiteX73" fmla="*/ 3560267 w 9662615"/>
              <a:gd name="connsiteY73" fmla="*/ 1516288 h 1600474"/>
              <a:gd name="connsiteX74" fmla="*/ 3540258 w 9662615"/>
              <a:gd name="connsiteY74" fmla="*/ 1516976 h 1600474"/>
              <a:gd name="connsiteX75" fmla="*/ 3534780 w 9662615"/>
              <a:gd name="connsiteY75" fmla="*/ 1522141 h 1600474"/>
              <a:gd name="connsiteX76" fmla="*/ 3504783 w 9662615"/>
              <a:gd name="connsiteY76" fmla="*/ 1526739 h 1600474"/>
              <a:gd name="connsiteX77" fmla="*/ 3430805 w 9662615"/>
              <a:gd name="connsiteY77" fmla="*/ 1542521 h 1600474"/>
              <a:gd name="connsiteX78" fmla="*/ 3292707 w 9662615"/>
              <a:gd name="connsiteY78" fmla="*/ 1520490 h 1600474"/>
              <a:gd name="connsiteX79" fmla="*/ 3187872 w 9662615"/>
              <a:gd name="connsiteY79" fmla="*/ 1519991 h 1600474"/>
              <a:gd name="connsiteX80" fmla="*/ 3148026 w 9662615"/>
              <a:gd name="connsiteY80" fmla="*/ 1524777 h 1600474"/>
              <a:gd name="connsiteX81" fmla="*/ 3092394 w 9662615"/>
              <a:gd name="connsiteY81" fmla="*/ 1528115 h 1600474"/>
              <a:gd name="connsiteX82" fmla="*/ 2994200 w 9662615"/>
              <a:gd name="connsiteY82" fmla="*/ 1537857 h 1600474"/>
              <a:gd name="connsiteX83" fmla="*/ 2862301 w 9662615"/>
              <a:gd name="connsiteY83" fmla="*/ 1544250 h 1600474"/>
              <a:gd name="connsiteX84" fmla="*/ 2766335 w 9662615"/>
              <a:gd name="connsiteY84" fmla="*/ 1527662 h 1600474"/>
              <a:gd name="connsiteX85" fmla="*/ 2757836 w 9662615"/>
              <a:gd name="connsiteY85" fmla="*/ 1531371 h 1600474"/>
              <a:gd name="connsiteX86" fmla="*/ 2691555 w 9662615"/>
              <a:gd name="connsiteY86" fmla="*/ 1530283 h 1600474"/>
              <a:gd name="connsiteX87" fmla="*/ 2491676 w 9662615"/>
              <a:gd name="connsiteY87" fmla="*/ 1500859 h 1600474"/>
              <a:gd name="connsiteX88" fmla="*/ 2378036 w 9662615"/>
              <a:gd name="connsiteY88" fmla="*/ 1520645 h 1600474"/>
              <a:gd name="connsiteX89" fmla="*/ 2284269 w 9662615"/>
              <a:gd name="connsiteY89" fmla="*/ 1503068 h 1600474"/>
              <a:gd name="connsiteX90" fmla="*/ 2207104 w 9662615"/>
              <a:gd name="connsiteY90" fmla="*/ 1508888 h 1600474"/>
              <a:gd name="connsiteX91" fmla="*/ 2149226 w 9662615"/>
              <a:gd name="connsiteY91" fmla="*/ 1523409 h 1600474"/>
              <a:gd name="connsiteX92" fmla="*/ 2084783 w 9662615"/>
              <a:gd name="connsiteY92" fmla="*/ 1524245 h 1600474"/>
              <a:gd name="connsiteX93" fmla="*/ 2070075 w 9662615"/>
              <a:gd name="connsiteY93" fmla="*/ 1511285 h 1600474"/>
              <a:gd name="connsiteX94" fmla="*/ 2001057 w 9662615"/>
              <a:gd name="connsiteY94" fmla="*/ 1516449 h 1600474"/>
              <a:gd name="connsiteX95" fmla="*/ 1896330 w 9662615"/>
              <a:gd name="connsiteY95" fmla="*/ 1525725 h 1600474"/>
              <a:gd name="connsiteX96" fmla="*/ 1835994 w 9662615"/>
              <a:gd name="connsiteY96" fmla="*/ 1527678 h 1600474"/>
              <a:gd name="connsiteX97" fmla="*/ 1671119 w 9662615"/>
              <a:gd name="connsiteY97" fmla="*/ 1536701 h 1600474"/>
              <a:gd name="connsiteX98" fmla="*/ 1601337 w 9662615"/>
              <a:gd name="connsiteY98" fmla="*/ 1548552 h 1600474"/>
              <a:gd name="connsiteX99" fmla="*/ 1407755 w 9662615"/>
              <a:gd name="connsiteY99" fmla="*/ 1571444 h 1600474"/>
              <a:gd name="connsiteX100" fmla="*/ 1271994 w 9662615"/>
              <a:gd name="connsiteY100" fmla="*/ 1579471 h 1600474"/>
              <a:gd name="connsiteX101" fmla="*/ 1249226 w 9662615"/>
              <a:gd name="connsiteY101" fmla="*/ 1583140 h 1600474"/>
              <a:gd name="connsiteX102" fmla="*/ 1217719 w 9662615"/>
              <a:gd name="connsiteY102" fmla="*/ 1580863 h 1600474"/>
              <a:gd name="connsiteX103" fmla="*/ 1091432 w 9662615"/>
              <a:gd name="connsiteY103" fmla="*/ 1571003 h 1600474"/>
              <a:gd name="connsiteX104" fmla="*/ 992039 w 9662615"/>
              <a:gd name="connsiteY104" fmla="*/ 1556662 h 1600474"/>
              <a:gd name="connsiteX105" fmla="*/ 868264 w 9662615"/>
              <a:gd name="connsiteY105" fmla="*/ 1566392 h 1600474"/>
              <a:gd name="connsiteX106" fmla="*/ 792765 w 9662615"/>
              <a:gd name="connsiteY106" fmla="*/ 1563102 h 1600474"/>
              <a:gd name="connsiteX107" fmla="*/ 669055 w 9662615"/>
              <a:gd name="connsiteY107" fmla="*/ 1543638 h 1600474"/>
              <a:gd name="connsiteX108" fmla="*/ 506152 w 9662615"/>
              <a:gd name="connsiteY108" fmla="*/ 1549124 h 1600474"/>
              <a:gd name="connsiteX109" fmla="*/ 472797 w 9662615"/>
              <a:gd name="connsiteY109" fmla="*/ 1568904 h 1600474"/>
              <a:gd name="connsiteX110" fmla="*/ 427864 w 9662615"/>
              <a:gd name="connsiteY110" fmla="*/ 1580848 h 1600474"/>
              <a:gd name="connsiteX111" fmla="*/ 408381 w 9662615"/>
              <a:gd name="connsiteY111" fmla="*/ 1552940 h 1600474"/>
              <a:gd name="connsiteX112" fmla="*/ 267163 w 9662615"/>
              <a:gd name="connsiteY112" fmla="*/ 1531913 h 1600474"/>
              <a:gd name="connsiteX113" fmla="*/ 196644 w 9662615"/>
              <a:gd name="connsiteY113" fmla="*/ 1524565 h 1600474"/>
              <a:gd name="connsiteX114" fmla="*/ 86819 w 9662615"/>
              <a:gd name="connsiteY114" fmla="*/ 1519517 h 1600474"/>
              <a:gd name="connsiteX115" fmla="*/ 53369 w 9662615"/>
              <a:gd name="connsiteY115" fmla="*/ 1516853 h 1600474"/>
              <a:gd name="connsiteX116" fmla="*/ 2359 w 9662615"/>
              <a:gd name="connsiteY116" fmla="*/ 1515247 h 1600474"/>
              <a:gd name="connsiteX117" fmla="*/ 0 w 9662615"/>
              <a:gd name="connsiteY117" fmla="*/ 1514932 h 1600474"/>
              <a:gd name="connsiteX118" fmla="*/ 0 w 9662615"/>
              <a:gd name="connsiteY118" fmla="*/ 0 h 1600474"/>
              <a:gd name="connsiteX0" fmla="*/ 0 w 9662615"/>
              <a:gd name="connsiteY0" fmla="*/ 0 h 1679987"/>
              <a:gd name="connsiteX1" fmla="*/ 9662615 w 9662615"/>
              <a:gd name="connsiteY1" fmla="*/ 0 h 1679987"/>
              <a:gd name="connsiteX2" fmla="*/ 9662615 w 9662615"/>
              <a:gd name="connsiteY2" fmla="*/ 1280346 h 1679987"/>
              <a:gd name="connsiteX3" fmla="*/ 9658420 w 9662615"/>
              <a:gd name="connsiteY3" fmla="*/ 1280106 h 1679987"/>
              <a:gd name="connsiteX4" fmla="*/ 9469546 w 9662615"/>
              <a:gd name="connsiteY4" fmla="*/ 1289837 h 1679987"/>
              <a:gd name="connsiteX5" fmla="*/ 9385895 w 9662615"/>
              <a:gd name="connsiteY5" fmla="*/ 1269203 h 1679987"/>
              <a:gd name="connsiteX6" fmla="*/ 9144767 w 9662615"/>
              <a:gd name="connsiteY6" fmla="*/ 1264120 h 1679987"/>
              <a:gd name="connsiteX7" fmla="*/ 8837252 w 9662615"/>
              <a:gd name="connsiteY7" fmla="*/ 1350515 h 1679987"/>
              <a:gd name="connsiteX8" fmla="*/ 8705466 w 9662615"/>
              <a:gd name="connsiteY8" fmla="*/ 1342419 h 1679987"/>
              <a:gd name="connsiteX9" fmla="*/ 8652221 w 9662615"/>
              <a:gd name="connsiteY9" fmla="*/ 1326906 h 1679987"/>
              <a:gd name="connsiteX10" fmla="*/ 8632312 w 9662615"/>
              <a:gd name="connsiteY10" fmla="*/ 1326025 h 1679987"/>
              <a:gd name="connsiteX11" fmla="*/ 8591582 w 9662615"/>
              <a:gd name="connsiteY11" fmla="*/ 1341666 h 1679987"/>
              <a:gd name="connsiteX12" fmla="*/ 8537336 w 9662615"/>
              <a:gd name="connsiteY12" fmla="*/ 1341684 h 1679987"/>
              <a:gd name="connsiteX13" fmla="*/ 8472508 w 9662615"/>
              <a:gd name="connsiteY13" fmla="*/ 1363109 h 1679987"/>
              <a:gd name="connsiteX14" fmla="*/ 8258477 w 9662615"/>
              <a:gd name="connsiteY14" fmla="*/ 1370666 h 1679987"/>
              <a:gd name="connsiteX15" fmla="*/ 8197961 w 9662615"/>
              <a:gd name="connsiteY15" fmla="*/ 1392804 h 1679987"/>
              <a:gd name="connsiteX16" fmla="*/ 8171196 w 9662615"/>
              <a:gd name="connsiteY16" fmla="*/ 1397216 h 1679987"/>
              <a:gd name="connsiteX17" fmla="*/ 8127667 w 9662615"/>
              <a:gd name="connsiteY17" fmla="*/ 1418254 h 1679987"/>
              <a:gd name="connsiteX18" fmla="*/ 7974579 w 9662615"/>
              <a:gd name="connsiteY18" fmla="*/ 1383439 h 1679987"/>
              <a:gd name="connsiteX19" fmla="*/ 7768351 w 9662615"/>
              <a:gd name="connsiteY19" fmla="*/ 1395051 h 1679987"/>
              <a:gd name="connsiteX20" fmla="*/ 7635985 w 9662615"/>
              <a:gd name="connsiteY20" fmla="*/ 1386363 h 1679987"/>
              <a:gd name="connsiteX21" fmla="*/ 7466069 w 9662615"/>
              <a:gd name="connsiteY21" fmla="*/ 1377654 h 1679987"/>
              <a:gd name="connsiteX22" fmla="*/ 7355642 w 9662615"/>
              <a:gd name="connsiteY22" fmla="*/ 1407761 h 1679987"/>
              <a:gd name="connsiteX23" fmla="*/ 7151610 w 9662615"/>
              <a:gd name="connsiteY23" fmla="*/ 1397856 h 1679987"/>
              <a:gd name="connsiteX24" fmla="*/ 7082147 w 9662615"/>
              <a:gd name="connsiteY24" fmla="*/ 1406113 h 1679987"/>
              <a:gd name="connsiteX25" fmla="*/ 7014958 w 9662615"/>
              <a:gd name="connsiteY25" fmla="*/ 1396883 h 1679987"/>
              <a:gd name="connsiteX26" fmla="*/ 6907567 w 9662615"/>
              <a:gd name="connsiteY26" fmla="*/ 1419149 h 1679987"/>
              <a:gd name="connsiteX27" fmla="*/ 6748428 w 9662615"/>
              <a:gd name="connsiteY27" fmla="*/ 1420308 h 1679987"/>
              <a:gd name="connsiteX28" fmla="*/ 6654257 w 9662615"/>
              <a:gd name="connsiteY28" fmla="*/ 1424143 h 1679987"/>
              <a:gd name="connsiteX29" fmla="*/ 6620123 w 9662615"/>
              <a:gd name="connsiteY29" fmla="*/ 1430535 h 1679987"/>
              <a:gd name="connsiteX30" fmla="*/ 6571355 w 9662615"/>
              <a:gd name="connsiteY30" fmla="*/ 1436144 h 1679987"/>
              <a:gd name="connsiteX31" fmla="*/ 6486557 w 9662615"/>
              <a:gd name="connsiteY31" fmla="*/ 1449861 h 1679987"/>
              <a:gd name="connsiteX32" fmla="*/ 6370419 w 9662615"/>
              <a:gd name="connsiteY32" fmla="*/ 1461649 h 1679987"/>
              <a:gd name="connsiteX33" fmla="*/ 6278839 w 9662615"/>
              <a:gd name="connsiteY33" fmla="*/ 1449160 h 1679987"/>
              <a:gd name="connsiteX34" fmla="*/ 6272455 w 9662615"/>
              <a:gd name="connsiteY34" fmla="*/ 1453191 h 1679987"/>
              <a:gd name="connsiteX35" fmla="*/ 6212659 w 9662615"/>
              <a:gd name="connsiteY35" fmla="*/ 1454850 h 1679987"/>
              <a:gd name="connsiteX36" fmla="*/ 6069317 w 9662615"/>
              <a:gd name="connsiteY36" fmla="*/ 1445838 h 1679987"/>
              <a:gd name="connsiteX37" fmla="*/ 5878477 w 9662615"/>
              <a:gd name="connsiteY37" fmla="*/ 1439180 h 1679987"/>
              <a:gd name="connsiteX38" fmla="*/ 5838387 w 9662615"/>
              <a:gd name="connsiteY38" fmla="*/ 1444679 h 1679987"/>
              <a:gd name="connsiteX39" fmla="*/ 5771136 w 9662615"/>
              <a:gd name="connsiteY39" fmla="*/ 1453639 h 1679987"/>
              <a:gd name="connsiteX40" fmla="*/ 5724081 w 9662615"/>
              <a:gd name="connsiteY40" fmla="*/ 1470431 h 1679987"/>
              <a:gd name="connsiteX41" fmla="*/ 5666577 w 9662615"/>
              <a:gd name="connsiteY41" fmla="*/ 1473921 h 1679987"/>
              <a:gd name="connsiteX42" fmla="*/ 5649068 w 9662615"/>
              <a:gd name="connsiteY42" fmla="*/ 1461676 h 1679987"/>
              <a:gd name="connsiteX43" fmla="*/ 5588902 w 9662615"/>
              <a:gd name="connsiteY43" fmla="*/ 1469647 h 1679987"/>
              <a:gd name="connsiteX44" fmla="*/ 5498090 w 9662615"/>
              <a:gd name="connsiteY44" fmla="*/ 1483173 h 1679987"/>
              <a:gd name="connsiteX45" fmla="*/ 5444641 w 9662615"/>
              <a:gd name="connsiteY45" fmla="*/ 1487602 h 1679987"/>
              <a:gd name="connsiteX46" fmla="*/ 5299812 w 9662615"/>
              <a:gd name="connsiteY46" fmla="*/ 1503362 h 1679987"/>
              <a:gd name="connsiteX47" fmla="*/ 5213947 w 9662615"/>
              <a:gd name="connsiteY47" fmla="*/ 1516637 h 1679987"/>
              <a:gd name="connsiteX48" fmla="*/ 5090342 w 9662615"/>
              <a:gd name="connsiteY48" fmla="*/ 1546680 h 1679987"/>
              <a:gd name="connsiteX49" fmla="*/ 5129812 w 9662615"/>
              <a:gd name="connsiteY49" fmla="*/ 1521277 h 1679987"/>
              <a:gd name="connsiteX50" fmla="*/ 5059484 w 9662615"/>
              <a:gd name="connsiteY50" fmla="*/ 1546802 h 1679987"/>
              <a:gd name="connsiteX51" fmla="*/ 5038524 w 9662615"/>
              <a:gd name="connsiteY51" fmla="*/ 1545675 h 1679987"/>
              <a:gd name="connsiteX52" fmla="*/ 5026564 w 9662615"/>
              <a:gd name="connsiteY52" fmla="*/ 1545376 h 1679987"/>
              <a:gd name="connsiteX53" fmla="*/ 4969433 w 9662615"/>
              <a:gd name="connsiteY53" fmla="*/ 1550865 h 1679987"/>
              <a:gd name="connsiteX54" fmla="*/ 4929254 w 9662615"/>
              <a:gd name="connsiteY54" fmla="*/ 1563452 h 1679987"/>
              <a:gd name="connsiteX55" fmla="*/ 4871726 w 9662615"/>
              <a:gd name="connsiteY55" fmla="*/ 1570584 h 1679987"/>
              <a:gd name="connsiteX56" fmla="*/ 4843267 w 9662615"/>
              <a:gd name="connsiteY56" fmla="*/ 1561459 h 1679987"/>
              <a:gd name="connsiteX57" fmla="*/ 4821058 w 9662615"/>
              <a:gd name="connsiteY57" fmla="*/ 1553078 h 1679987"/>
              <a:gd name="connsiteX58" fmla="*/ 4791466 w 9662615"/>
              <a:gd name="connsiteY58" fmla="*/ 1561324 h 1679987"/>
              <a:gd name="connsiteX59" fmla="*/ 4784247 w 9662615"/>
              <a:gd name="connsiteY59" fmla="*/ 1562342 h 1679987"/>
              <a:gd name="connsiteX60" fmla="*/ 4739309 w 9662615"/>
              <a:gd name="connsiteY60" fmla="*/ 1553948 h 1679987"/>
              <a:gd name="connsiteX61" fmla="*/ 4697562 w 9662615"/>
              <a:gd name="connsiteY61" fmla="*/ 1551206 h 1679987"/>
              <a:gd name="connsiteX62" fmla="*/ 4650737 w 9662615"/>
              <a:gd name="connsiteY62" fmla="*/ 1537381 h 1679987"/>
              <a:gd name="connsiteX63" fmla="*/ 4583150 w 9662615"/>
              <a:gd name="connsiteY63" fmla="*/ 1529064 h 1679987"/>
              <a:gd name="connsiteX64" fmla="*/ 4521734 w 9662615"/>
              <a:gd name="connsiteY64" fmla="*/ 1529359 h 1679987"/>
              <a:gd name="connsiteX65" fmla="*/ 4382398 w 9662615"/>
              <a:gd name="connsiteY65" fmla="*/ 1534108 h 1679987"/>
              <a:gd name="connsiteX66" fmla="*/ 4221826 w 9662615"/>
              <a:gd name="connsiteY66" fmla="*/ 1500972 h 1679987"/>
              <a:gd name="connsiteX67" fmla="*/ 4096601 w 9662615"/>
              <a:gd name="connsiteY67" fmla="*/ 1521563 h 1679987"/>
              <a:gd name="connsiteX68" fmla="*/ 3879195 w 9662615"/>
              <a:gd name="connsiteY68" fmla="*/ 1679987 h 1679987"/>
              <a:gd name="connsiteX69" fmla="*/ 3833906 w 9662615"/>
              <a:gd name="connsiteY69" fmla="*/ 1516637 h 1679987"/>
              <a:gd name="connsiteX70" fmla="*/ 3696258 w 9662615"/>
              <a:gd name="connsiteY70" fmla="*/ 1537563 h 1679987"/>
              <a:gd name="connsiteX71" fmla="*/ 3594070 w 9662615"/>
              <a:gd name="connsiteY71" fmla="*/ 1509422 h 1679987"/>
              <a:gd name="connsiteX72" fmla="*/ 3565233 w 9662615"/>
              <a:gd name="connsiteY72" fmla="*/ 1515122 h 1679987"/>
              <a:gd name="connsiteX73" fmla="*/ 3560267 w 9662615"/>
              <a:gd name="connsiteY73" fmla="*/ 1516288 h 1679987"/>
              <a:gd name="connsiteX74" fmla="*/ 3540258 w 9662615"/>
              <a:gd name="connsiteY74" fmla="*/ 1516976 h 1679987"/>
              <a:gd name="connsiteX75" fmla="*/ 3534780 w 9662615"/>
              <a:gd name="connsiteY75" fmla="*/ 1522141 h 1679987"/>
              <a:gd name="connsiteX76" fmla="*/ 3504783 w 9662615"/>
              <a:gd name="connsiteY76" fmla="*/ 1526739 h 1679987"/>
              <a:gd name="connsiteX77" fmla="*/ 3430805 w 9662615"/>
              <a:gd name="connsiteY77" fmla="*/ 1542521 h 1679987"/>
              <a:gd name="connsiteX78" fmla="*/ 3292707 w 9662615"/>
              <a:gd name="connsiteY78" fmla="*/ 1520490 h 1679987"/>
              <a:gd name="connsiteX79" fmla="*/ 3187872 w 9662615"/>
              <a:gd name="connsiteY79" fmla="*/ 1519991 h 1679987"/>
              <a:gd name="connsiteX80" fmla="*/ 3148026 w 9662615"/>
              <a:gd name="connsiteY80" fmla="*/ 1524777 h 1679987"/>
              <a:gd name="connsiteX81" fmla="*/ 3092394 w 9662615"/>
              <a:gd name="connsiteY81" fmla="*/ 1528115 h 1679987"/>
              <a:gd name="connsiteX82" fmla="*/ 2994200 w 9662615"/>
              <a:gd name="connsiteY82" fmla="*/ 1537857 h 1679987"/>
              <a:gd name="connsiteX83" fmla="*/ 2862301 w 9662615"/>
              <a:gd name="connsiteY83" fmla="*/ 1544250 h 1679987"/>
              <a:gd name="connsiteX84" fmla="*/ 2766335 w 9662615"/>
              <a:gd name="connsiteY84" fmla="*/ 1527662 h 1679987"/>
              <a:gd name="connsiteX85" fmla="*/ 2757836 w 9662615"/>
              <a:gd name="connsiteY85" fmla="*/ 1531371 h 1679987"/>
              <a:gd name="connsiteX86" fmla="*/ 2691555 w 9662615"/>
              <a:gd name="connsiteY86" fmla="*/ 1530283 h 1679987"/>
              <a:gd name="connsiteX87" fmla="*/ 2491676 w 9662615"/>
              <a:gd name="connsiteY87" fmla="*/ 1500859 h 1679987"/>
              <a:gd name="connsiteX88" fmla="*/ 2378036 w 9662615"/>
              <a:gd name="connsiteY88" fmla="*/ 1520645 h 1679987"/>
              <a:gd name="connsiteX89" fmla="*/ 2284269 w 9662615"/>
              <a:gd name="connsiteY89" fmla="*/ 1503068 h 1679987"/>
              <a:gd name="connsiteX90" fmla="*/ 2207104 w 9662615"/>
              <a:gd name="connsiteY90" fmla="*/ 1508888 h 1679987"/>
              <a:gd name="connsiteX91" fmla="*/ 2149226 w 9662615"/>
              <a:gd name="connsiteY91" fmla="*/ 1523409 h 1679987"/>
              <a:gd name="connsiteX92" fmla="*/ 2084783 w 9662615"/>
              <a:gd name="connsiteY92" fmla="*/ 1524245 h 1679987"/>
              <a:gd name="connsiteX93" fmla="*/ 2070075 w 9662615"/>
              <a:gd name="connsiteY93" fmla="*/ 1511285 h 1679987"/>
              <a:gd name="connsiteX94" fmla="*/ 2001057 w 9662615"/>
              <a:gd name="connsiteY94" fmla="*/ 1516449 h 1679987"/>
              <a:gd name="connsiteX95" fmla="*/ 1896330 w 9662615"/>
              <a:gd name="connsiteY95" fmla="*/ 1525725 h 1679987"/>
              <a:gd name="connsiteX96" fmla="*/ 1835994 w 9662615"/>
              <a:gd name="connsiteY96" fmla="*/ 1527678 h 1679987"/>
              <a:gd name="connsiteX97" fmla="*/ 1671119 w 9662615"/>
              <a:gd name="connsiteY97" fmla="*/ 1536701 h 1679987"/>
              <a:gd name="connsiteX98" fmla="*/ 1601337 w 9662615"/>
              <a:gd name="connsiteY98" fmla="*/ 1548552 h 1679987"/>
              <a:gd name="connsiteX99" fmla="*/ 1407755 w 9662615"/>
              <a:gd name="connsiteY99" fmla="*/ 1571444 h 1679987"/>
              <a:gd name="connsiteX100" fmla="*/ 1271994 w 9662615"/>
              <a:gd name="connsiteY100" fmla="*/ 1579471 h 1679987"/>
              <a:gd name="connsiteX101" fmla="*/ 1249226 w 9662615"/>
              <a:gd name="connsiteY101" fmla="*/ 1583140 h 1679987"/>
              <a:gd name="connsiteX102" fmla="*/ 1217719 w 9662615"/>
              <a:gd name="connsiteY102" fmla="*/ 1580863 h 1679987"/>
              <a:gd name="connsiteX103" fmla="*/ 1091432 w 9662615"/>
              <a:gd name="connsiteY103" fmla="*/ 1571003 h 1679987"/>
              <a:gd name="connsiteX104" fmla="*/ 992039 w 9662615"/>
              <a:gd name="connsiteY104" fmla="*/ 1556662 h 1679987"/>
              <a:gd name="connsiteX105" fmla="*/ 868264 w 9662615"/>
              <a:gd name="connsiteY105" fmla="*/ 1566392 h 1679987"/>
              <a:gd name="connsiteX106" fmla="*/ 792765 w 9662615"/>
              <a:gd name="connsiteY106" fmla="*/ 1563102 h 1679987"/>
              <a:gd name="connsiteX107" fmla="*/ 669055 w 9662615"/>
              <a:gd name="connsiteY107" fmla="*/ 1543638 h 1679987"/>
              <a:gd name="connsiteX108" fmla="*/ 506152 w 9662615"/>
              <a:gd name="connsiteY108" fmla="*/ 1549124 h 1679987"/>
              <a:gd name="connsiteX109" fmla="*/ 472797 w 9662615"/>
              <a:gd name="connsiteY109" fmla="*/ 1568904 h 1679987"/>
              <a:gd name="connsiteX110" fmla="*/ 427864 w 9662615"/>
              <a:gd name="connsiteY110" fmla="*/ 1580848 h 1679987"/>
              <a:gd name="connsiteX111" fmla="*/ 408381 w 9662615"/>
              <a:gd name="connsiteY111" fmla="*/ 1552940 h 1679987"/>
              <a:gd name="connsiteX112" fmla="*/ 267163 w 9662615"/>
              <a:gd name="connsiteY112" fmla="*/ 1531913 h 1679987"/>
              <a:gd name="connsiteX113" fmla="*/ 196644 w 9662615"/>
              <a:gd name="connsiteY113" fmla="*/ 1524565 h 1679987"/>
              <a:gd name="connsiteX114" fmla="*/ 86819 w 9662615"/>
              <a:gd name="connsiteY114" fmla="*/ 1519517 h 1679987"/>
              <a:gd name="connsiteX115" fmla="*/ 53369 w 9662615"/>
              <a:gd name="connsiteY115" fmla="*/ 1516853 h 1679987"/>
              <a:gd name="connsiteX116" fmla="*/ 2359 w 9662615"/>
              <a:gd name="connsiteY116" fmla="*/ 1515247 h 1679987"/>
              <a:gd name="connsiteX117" fmla="*/ 0 w 9662615"/>
              <a:gd name="connsiteY117" fmla="*/ 1514932 h 1679987"/>
              <a:gd name="connsiteX118" fmla="*/ 0 w 9662615"/>
              <a:gd name="connsiteY118" fmla="*/ 0 h 1679987"/>
              <a:gd name="connsiteX0" fmla="*/ 0 w 9662615"/>
              <a:gd name="connsiteY0" fmla="*/ 0 h 1648182"/>
              <a:gd name="connsiteX1" fmla="*/ 9662615 w 9662615"/>
              <a:gd name="connsiteY1" fmla="*/ 0 h 1648182"/>
              <a:gd name="connsiteX2" fmla="*/ 9662615 w 9662615"/>
              <a:gd name="connsiteY2" fmla="*/ 1280346 h 1648182"/>
              <a:gd name="connsiteX3" fmla="*/ 9658420 w 9662615"/>
              <a:gd name="connsiteY3" fmla="*/ 1280106 h 1648182"/>
              <a:gd name="connsiteX4" fmla="*/ 9469546 w 9662615"/>
              <a:gd name="connsiteY4" fmla="*/ 1289837 h 1648182"/>
              <a:gd name="connsiteX5" fmla="*/ 9385895 w 9662615"/>
              <a:gd name="connsiteY5" fmla="*/ 1269203 h 1648182"/>
              <a:gd name="connsiteX6" fmla="*/ 9144767 w 9662615"/>
              <a:gd name="connsiteY6" fmla="*/ 1264120 h 1648182"/>
              <a:gd name="connsiteX7" fmla="*/ 8837252 w 9662615"/>
              <a:gd name="connsiteY7" fmla="*/ 1350515 h 1648182"/>
              <a:gd name="connsiteX8" fmla="*/ 8705466 w 9662615"/>
              <a:gd name="connsiteY8" fmla="*/ 1342419 h 1648182"/>
              <a:gd name="connsiteX9" fmla="*/ 8652221 w 9662615"/>
              <a:gd name="connsiteY9" fmla="*/ 1326906 h 1648182"/>
              <a:gd name="connsiteX10" fmla="*/ 8632312 w 9662615"/>
              <a:gd name="connsiteY10" fmla="*/ 1326025 h 1648182"/>
              <a:gd name="connsiteX11" fmla="*/ 8591582 w 9662615"/>
              <a:gd name="connsiteY11" fmla="*/ 1341666 h 1648182"/>
              <a:gd name="connsiteX12" fmla="*/ 8537336 w 9662615"/>
              <a:gd name="connsiteY12" fmla="*/ 1341684 h 1648182"/>
              <a:gd name="connsiteX13" fmla="*/ 8472508 w 9662615"/>
              <a:gd name="connsiteY13" fmla="*/ 1363109 h 1648182"/>
              <a:gd name="connsiteX14" fmla="*/ 8258477 w 9662615"/>
              <a:gd name="connsiteY14" fmla="*/ 1370666 h 1648182"/>
              <a:gd name="connsiteX15" fmla="*/ 8197961 w 9662615"/>
              <a:gd name="connsiteY15" fmla="*/ 1392804 h 1648182"/>
              <a:gd name="connsiteX16" fmla="*/ 8171196 w 9662615"/>
              <a:gd name="connsiteY16" fmla="*/ 1397216 h 1648182"/>
              <a:gd name="connsiteX17" fmla="*/ 8127667 w 9662615"/>
              <a:gd name="connsiteY17" fmla="*/ 1418254 h 1648182"/>
              <a:gd name="connsiteX18" fmla="*/ 7974579 w 9662615"/>
              <a:gd name="connsiteY18" fmla="*/ 1383439 h 1648182"/>
              <a:gd name="connsiteX19" fmla="*/ 7768351 w 9662615"/>
              <a:gd name="connsiteY19" fmla="*/ 1395051 h 1648182"/>
              <a:gd name="connsiteX20" fmla="*/ 7635985 w 9662615"/>
              <a:gd name="connsiteY20" fmla="*/ 1386363 h 1648182"/>
              <a:gd name="connsiteX21" fmla="*/ 7466069 w 9662615"/>
              <a:gd name="connsiteY21" fmla="*/ 1377654 h 1648182"/>
              <a:gd name="connsiteX22" fmla="*/ 7355642 w 9662615"/>
              <a:gd name="connsiteY22" fmla="*/ 1407761 h 1648182"/>
              <a:gd name="connsiteX23" fmla="*/ 7151610 w 9662615"/>
              <a:gd name="connsiteY23" fmla="*/ 1397856 h 1648182"/>
              <a:gd name="connsiteX24" fmla="*/ 7082147 w 9662615"/>
              <a:gd name="connsiteY24" fmla="*/ 1406113 h 1648182"/>
              <a:gd name="connsiteX25" fmla="*/ 7014958 w 9662615"/>
              <a:gd name="connsiteY25" fmla="*/ 1396883 h 1648182"/>
              <a:gd name="connsiteX26" fmla="*/ 6907567 w 9662615"/>
              <a:gd name="connsiteY26" fmla="*/ 1419149 h 1648182"/>
              <a:gd name="connsiteX27" fmla="*/ 6748428 w 9662615"/>
              <a:gd name="connsiteY27" fmla="*/ 1420308 h 1648182"/>
              <a:gd name="connsiteX28" fmla="*/ 6654257 w 9662615"/>
              <a:gd name="connsiteY28" fmla="*/ 1424143 h 1648182"/>
              <a:gd name="connsiteX29" fmla="*/ 6620123 w 9662615"/>
              <a:gd name="connsiteY29" fmla="*/ 1430535 h 1648182"/>
              <a:gd name="connsiteX30" fmla="*/ 6571355 w 9662615"/>
              <a:gd name="connsiteY30" fmla="*/ 1436144 h 1648182"/>
              <a:gd name="connsiteX31" fmla="*/ 6486557 w 9662615"/>
              <a:gd name="connsiteY31" fmla="*/ 1449861 h 1648182"/>
              <a:gd name="connsiteX32" fmla="*/ 6370419 w 9662615"/>
              <a:gd name="connsiteY32" fmla="*/ 1461649 h 1648182"/>
              <a:gd name="connsiteX33" fmla="*/ 6278839 w 9662615"/>
              <a:gd name="connsiteY33" fmla="*/ 1449160 h 1648182"/>
              <a:gd name="connsiteX34" fmla="*/ 6272455 w 9662615"/>
              <a:gd name="connsiteY34" fmla="*/ 1453191 h 1648182"/>
              <a:gd name="connsiteX35" fmla="*/ 6212659 w 9662615"/>
              <a:gd name="connsiteY35" fmla="*/ 1454850 h 1648182"/>
              <a:gd name="connsiteX36" fmla="*/ 6069317 w 9662615"/>
              <a:gd name="connsiteY36" fmla="*/ 1445838 h 1648182"/>
              <a:gd name="connsiteX37" fmla="*/ 5878477 w 9662615"/>
              <a:gd name="connsiteY37" fmla="*/ 1439180 h 1648182"/>
              <a:gd name="connsiteX38" fmla="*/ 5838387 w 9662615"/>
              <a:gd name="connsiteY38" fmla="*/ 1444679 h 1648182"/>
              <a:gd name="connsiteX39" fmla="*/ 5771136 w 9662615"/>
              <a:gd name="connsiteY39" fmla="*/ 1453639 h 1648182"/>
              <a:gd name="connsiteX40" fmla="*/ 5724081 w 9662615"/>
              <a:gd name="connsiteY40" fmla="*/ 1470431 h 1648182"/>
              <a:gd name="connsiteX41" fmla="*/ 5666577 w 9662615"/>
              <a:gd name="connsiteY41" fmla="*/ 1473921 h 1648182"/>
              <a:gd name="connsiteX42" fmla="*/ 5649068 w 9662615"/>
              <a:gd name="connsiteY42" fmla="*/ 1461676 h 1648182"/>
              <a:gd name="connsiteX43" fmla="*/ 5588902 w 9662615"/>
              <a:gd name="connsiteY43" fmla="*/ 1469647 h 1648182"/>
              <a:gd name="connsiteX44" fmla="*/ 5498090 w 9662615"/>
              <a:gd name="connsiteY44" fmla="*/ 1483173 h 1648182"/>
              <a:gd name="connsiteX45" fmla="*/ 5444641 w 9662615"/>
              <a:gd name="connsiteY45" fmla="*/ 1487602 h 1648182"/>
              <a:gd name="connsiteX46" fmla="*/ 5299812 w 9662615"/>
              <a:gd name="connsiteY46" fmla="*/ 1503362 h 1648182"/>
              <a:gd name="connsiteX47" fmla="*/ 5213947 w 9662615"/>
              <a:gd name="connsiteY47" fmla="*/ 1516637 h 1648182"/>
              <a:gd name="connsiteX48" fmla="*/ 5090342 w 9662615"/>
              <a:gd name="connsiteY48" fmla="*/ 1546680 h 1648182"/>
              <a:gd name="connsiteX49" fmla="*/ 5129812 w 9662615"/>
              <a:gd name="connsiteY49" fmla="*/ 1521277 h 1648182"/>
              <a:gd name="connsiteX50" fmla="*/ 5059484 w 9662615"/>
              <a:gd name="connsiteY50" fmla="*/ 1546802 h 1648182"/>
              <a:gd name="connsiteX51" fmla="*/ 5038524 w 9662615"/>
              <a:gd name="connsiteY51" fmla="*/ 1545675 h 1648182"/>
              <a:gd name="connsiteX52" fmla="*/ 5026564 w 9662615"/>
              <a:gd name="connsiteY52" fmla="*/ 1545376 h 1648182"/>
              <a:gd name="connsiteX53" fmla="*/ 4969433 w 9662615"/>
              <a:gd name="connsiteY53" fmla="*/ 1550865 h 1648182"/>
              <a:gd name="connsiteX54" fmla="*/ 4929254 w 9662615"/>
              <a:gd name="connsiteY54" fmla="*/ 1563452 h 1648182"/>
              <a:gd name="connsiteX55" fmla="*/ 4871726 w 9662615"/>
              <a:gd name="connsiteY55" fmla="*/ 1570584 h 1648182"/>
              <a:gd name="connsiteX56" fmla="*/ 4843267 w 9662615"/>
              <a:gd name="connsiteY56" fmla="*/ 1561459 h 1648182"/>
              <a:gd name="connsiteX57" fmla="*/ 4821058 w 9662615"/>
              <a:gd name="connsiteY57" fmla="*/ 1553078 h 1648182"/>
              <a:gd name="connsiteX58" fmla="*/ 4791466 w 9662615"/>
              <a:gd name="connsiteY58" fmla="*/ 1561324 h 1648182"/>
              <a:gd name="connsiteX59" fmla="*/ 4784247 w 9662615"/>
              <a:gd name="connsiteY59" fmla="*/ 1562342 h 1648182"/>
              <a:gd name="connsiteX60" fmla="*/ 4739309 w 9662615"/>
              <a:gd name="connsiteY60" fmla="*/ 1553948 h 1648182"/>
              <a:gd name="connsiteX61" fmla="*/ 4697562 w 9662615"/>
              <a:gd name="connsiteY61" fmla="*/ 1551206 h 1648182"/>
              <a:gd name="connsiteX62" fmla="*/ 4650737 w 9662615"/>
              <a:gd name="connsiteY62" fmla="*/ 1537381 h 1648182"/>
              <a:gd name="connsiteX63" fmla="*/ 4583150 w 9662615"/>
              <a:gd name="connsiteY63" fmla="*/ 1529064 h 1648182"/>
              <a:gd name="connsiteX64" fmla="*/ 4521734 w 9662615"/>
              <a:gd name="connsiteY64" fmla="*/ 1529359 h 1648182"/>
              <a:gd name="connsiteX65" fmla="*/ 4382398 w 9662615"/>
              <a:gd name="connsiteY65" fmla="*/ 1534108 h 1648182"/>
              <a:gd name="connsiteX66" fmla="*/ 4221826 w 9662615"/>
              <a:gd name="connsiteY66" fmla="*/ 1500972 h 1648182"/>
              <a:gd name="connsiteX67" fmla="*/ 4096601 w 9662615"/>
              <a:gd name="connsiteY67" fmla="*/ 1521563 h 1648182"/>
              <a:gd name="connsiteX68" fmla="*/ 4058099 w 9662615"/>
              <a:gd name="connsiteY68" fmla="*/ 1648182 h 1648182"/>
              <a:gd name="connsiteX69" fmla="*/ 3833906 w 9662615"/>
              <a:gd name="connsiteY69" fmla="*/ 1516637 h 1648182"/>
              <a:gd name="connsiteX70" fmla="*/ 3696258 w 9662615"/>
              <a:gd name="connsiteY70" fmla="*/ 1537563 h 1648182"/>
              <a:gd name="connsiteX71" fmla="*/ 3594070 w 9662615"/>
              <a:gd name="connsiteY71" fmla="*/ 1509422 h 1648182"/>
              <a:gd name="connsiteX72" fmla="*/ 3565233 w 9662615"/>
              <a:gd name="connsiteY72" fmla="*/ 1515122 h 1648182"/>
              <a:gd name="connsiteX73" fmla="*/ 3560267 w 9662615"/>
              <a:gd name="connsiteY73" fmla="*/ 1516288 h 1648182"/>
              <a:gd name="connsiteX74" fmla="*/ 3540258 w 9662615"/>
              <a:gd name="connsiteY74" fmla="*/ 1516976 h 1648182"/>
              <a:gd name="connsiteX75" fmla="*/ 3534780 w 9662615"/>
              <a:gd name="connsiteY75" fmla="*/ 1522141 h 1648182"/>
              <a:gd name="connsiteX76" fmla="*/ 3504783 w 9662615"/>
              <a:gd name="connsiteY76" fmla="*/ 1526739 h 1648182"/>
              <a:gd name="connsiteX77" fmla="*/ 3430805 w 9662615"/>
              <a:gd name="connsiteY77" fmla="*/ 1542521 h 1648182"/>
              <a:gd name="connsiteX78" fmla="*/ 3292707 w 9662615"/>
              <a:gd name="connsiteY78" fmla="*/ 1520490 h 1648182"/>
              <a:gd name="connsiteX79" fmla="*/ 3187872 w 9662615"/>
              <a:gd name="connsiteY79" fmla="*/ 1519991 h 1648182"/>
              <a:gd name="connsiteX80" fmla="*/ 3148026 w 9662615"/>
              <a:gd name="connsiteY80" fmla="*/ 1524777 h 1648182"/>
              <a:gd name="connsiteX81" fmla="*/ 3092394 w 9662615"/>
              <a:gd name="connsiteY81" fmla="*/ 1528115 h 1648182"/>
              <a:gd name="connsiteX82" fmla="*/ 2994200 w 9662615"/>
              <a:gd name="connsiteY82" fmla="*/ 1537857 h 1648182"/>
              <a:gd name="connsiteX83" fmla="*/ 2862301 w 9662615"/>
              <a:gd name="connsiteY83" fmla="*/ 1544250 h 1648182"/>
              <a:gd name="connsiteX84" fmla="*/ 2766335 w 9662615"/>
              <a:gd name="connsiteY84" fmla="*/ 1527662 h 1648182"/>
              <a:gd name="connsiteX85" fmla="*/ 2757836 w 9662615"/>
              <a:gd name="connsiteY85" fmla="*/ 1531371 h 1648182"/>
              <a:gd name="connsiteX86" fmla="*/ 2691555 w 9662615"/>
              <a:gd name="connsiteY86" fmla="*/ 1530283 h 1648182"/>
              <a:gd name="connsiteX87" fmla="*/ 2491676 w 9662615"/>
              <a:gd name="connsiteY87" fmla="*/ 1500859 h 1648182"/>
              <a:gd name="connsiteX88" fmla="*/ 2378036 w 9662615"/>
              <a:gd name="connsiteY88" fmla="*/ 1520645 h 1648182"/>
              <a:gd name="connsiteX89" fmla="*/ 2284269 w 9662615"/>
              <a:gd name="connsiteY89" fmla="*/ 1503068 h 1648182"/>
              <a:gd name="connsiteX90" fmla="*/ 2207104 w 9662615"/>
              <a:gd name="connsiteY90" fmla="*/ 1508888 h 1648182"/>
              <a:gd name="connsiteX91" fmla="*/ 2149226 w 9662615"/>
              <a:gd name="connsiteY91" fmla="*/ 1523409 h 1648182"/>
              <a:gd name="connsiteX92" fmla="*/ 2084783 w 9662615"/>
              <a:gd name="connsiteY92" fmla="*/ 1524245 h 1648182"/>
              <a:gd name="connsiteX93" fmla="*/ 2070075 w 9662615"/>
              <a:gd name="connsiteY93" fmla="*/ 1511285 h 1648182"/>
              <a:gd name="connsiteX94" fmla="*/ 2001057 w 9662615"/>
              <a:gd name="connsiteY94" fmla="*/ 1516449 h 1648182"/>
              <a:gd name="connsiteX95" fmla="*/ 1896330 w 9662615"/>
              <a:gd name="connsiteY95" fmla="*/ 1525725 h 1648182"/>
              <a:gd name="connsiteX96" fmla="*/ 1835994 w 9662615"/>
              <a:gd name="connsiteY96" fmla="*/ 1527678 h 1648182"/>
              <a:gd name="connsiteX97" fmla="*/ 1671119 w 9662615"/>
              <a:gd name="connsiteY97" fmla="*/ 1536701 h 1648182"/>
              <a:gd name="connsiteX98" fmla="*/ 1601337 w 9662615"/>
              <a:gd name="connsiteY98" fmla="*/ 1548552 h 1648182"/>
              <a:gd name="connsiteX99" fmla="*/ 1407755 w 9662615"/>
              <a:gd name="connsiteY99" fmla="*/ 1571444 h 1648182"/>
              <a:gd name="connsiteX100" fmla="*/ 1271994 w 9662615"/>
              <a:gd name="connsiteY100" fmla="*/ 1579471 h 1648182"/>
              <a:gd name="connsiteX101" fmla="*/ 1249226 w 9662615"/>
              <a:gd name="connsiteY101" fmla="*/ 1583140 h 1648182"/>
              <a:gd name="connsiteX102" fmla="*/ 1217719 w 9662615"/>
              <a:gd name="connsiteY102" fmla="*/ 1580863 h 1648182"/>
              <a:gd name="connsiteX103" fmla="*/ 1091432 w 9662615"/>
              <a:gd name="connsiteY103" fmla="*/ 1571003 h 1648182"/>
              <a:gd name="connsiteX104" fmla="*/ 992039 w 9662615"/>
              <a:gd name="connsiteY104" fmla="*/ 1556662 h 1648182"/>
              <a:gd name="connsiteX105" fmla="*/ 868264 w 9662615"/>
              <a:gd name="connsiteY105" fmla="*/ 1566392 h 1648182"/>
              <a:gd name="connsiteX106" fmla="*/ 792765 w 9662615"/>
              <a:gd name="connsiteY106" fmla="*/ 1563102 h 1648182"/>
              <a:gd name="connsiteX107" fmla="*/ 669055 w 9662615"/>
              <a:gd name="connsiteY107" fmla="*/ 1543638 h 1648182"/>
              <a:gd name="connsiteX108" fmla="*/ 506152 w 9662615"/>
              <a:gd name="connsiteY108" fmla="*/ 1549124 h 1648182"/>
              <a:gd name="connsiteX109" fmla="*/ 472797 w 9662615"/>
              <a:gd name="connsiteY109" fmla="*/ 1568904 h 1648182"/>
              <a:gd name="connsiteX110" fmla="*/ 427864 w 9662615"/>
              <a:gd name="connsiteY110" fmla="*/ 1580848 h 1648182"/>
              <a:gd name="connsiteX111" fmla="*/ 408381 w 9662615"/>
              <a:gd name="connsiteY111" fmla="*/ 1552940 h 1648182"/>
              <a:gd name="connsiteX112" fmla="*/ 267163 w 9662615"/>
              <a:gd name="connsiteY112" fmla="*/ 1531913 h 1648182"/>
              <a:gd name="connsiteX113" fmla="*/ 196644 w 9662615"/>
              <a:gd name="connsiteY113" fmla="*/ 1524565 h 1648182"/>
              <a:gd name="connsiteX114" fmla="*/ 86819 w 9662615"/>
              <a:gd name="connsiteY114" fmla="*/ 1519517 h 1648182"/>
              <a:gd name="connsiteX115" fmla="*/ 53369 w 9662615"/>
              <a:gd name="connsiteY115" fmla="*/ 1516853 h 1648182"/>
              <a:gd name="connsiteX116" fmla="*/ 2359 w 9662615"/>
              <a:gd name="connsiteY116" fmla="*/ 1515247 h 1648182"/>
              <a:gd name="connsiteX117" fmla="*/ 0 w 9662615"/>
              <a:gd name="connsiteY117" fmla="*/ 1514932 h 1648182"/>
              <a:gd name="connsiteX118" fmla="*/ 0 w 9662615"/>
              <a:gd name="connsiteY118" fmla="*/ 0 h 1648182"/>
              <a:gd name="connsiteX0" fmla="*/ 0 w 9662615"/>
              <a:gd name="connsiteY0" fmla="*/ 0 h 1648182"/>
              <a:gd name="connsiteX1" fmla="*/ 9662615 w 9662615"/>
              <a:gd name="connsiteY1" fmla="*/ 0 h 1648182"/>
              <a:gd name="connsiteX2" fmla="*/ 9662615 w 9662615"/>
              <a:gd name="connsiteY2" fmla="*/ 1280346 h 1648182"/>
              <a:gd name="connsiteX3" fmla="*/ 9658420 w 9662615"/>
              <a:gd name="connsiteY3" fmla="*/ 1280106 h 1648182"/>
              <a:gd name="connsiteX4" fmla="*/ 9469546 w 9662615"/>
              <a:gd name="connsiteY4" fmla="*/ 1289837 h 1648182"/>
              <a:gd name="connsiteX5" fmla="*/ 9385895 w 9662615"/>
              <a:gd name="connsiteY5" fmla="*/ 1269203 h 1648182"/>
              <a:gd name="connsiteX6" fmla="*/ 9144767 w 9662615"/>
              <a:gd name="connsiteY6" fmla="*/ 1264120 h 1648182"/>
              <a:gd name="connsiteX7" fmla="*/ 8837252 w 9662615"/>
              <a:gd name="connsiteY7" fmla="*/ 1350515 h 1648182"/>
              <a:gd name="connsiteX8" fmla="*/ 8705466 w 9662615"/>
              <a:gd name="connsiteY8" fmla="*/ 1342419 h 1648182"/>
              <a:gd name="connsiteX9" fmla="*/ 8652221 w 9662615"/>
              <a:gd name="connsiteY9" fmla="*/ 1326906 h 1648182"/>
              <a:gd name="connsiteX10" fmla="*/ 8632312 w 9662615"/>
              <a:gd name="connsiteY10" fmla="*/ 1326025 h 1648182"/>
              <a:gd name="connsiteX11" fmla="*/ 8591582 w 9662615"/>
              <a:gd name="connsiteY11" fmla="*/ 1341666 h 1648182"/>
              <a:gd name="connsiteX12" fmla="*/ 8537336 w 9662615"/>
              <a:gd name="connsiteY12" fmla="*/ 1341684 h 1648182"/>
              <a:gd name="connsiteX13" fmla="*/ 8472508 w 9662615"/>
              <a:gd name="connsiteY13" fmla="*/ 1363109 h 1648182"/>
              <a:gd name="connsiteX14" fmla="*/ 8258477 w 9662615"/>
              <a:gd name="connsiteY14" fmla="*/ 1370666 h 1648182"/>
              <a:gd name="connsiteX15" fmla="*/ 8197961 w 9662615"/>
              <a:gd name="connsiteY15" fmla="*/ 1392804 h 1648182"/>
              <a:gd name="connsiteX16" fmla="*/ 8171196 w 9662615"/>
              <a:gd name="connsiteY16" fmla="*/ 1397216 h 1648182"/>
              <a:gd name="connsiteX17" fmla="*/ 8127667 w 9662615"/>
              <a:gd name="connsiteY17" fmla="*/ 1418254 h 1648182"/>
              <a:gd name="connsiteX18" fmla="*/ 7974579 w 9662615"/>
              <a:gd name="connsiteY18" fmla="*/ 1383439 h 1648182"/>
              <a:gd name="connsiteX19" fmla="*/ 7768351 w 9662615"/>
              <a:gd name="connsiteY19" fmla="*/ 1395051 h 1648182"/>
              <a:gd name="connsiteX20" fmla="*/ 7635985 w 9662615"/>
              <a:gd name="connsiteY20" fmla="*/ 1386363 h 1648182"/>
              <a:gd name="connsiteX21" fmla="*/ 7466069 w 9662615"/>
              <a:gd name="connsiteY21" fmla="*/ 1377654 h 1648182"/>
              <a:gd name="connsiteX22" fmla="*/ 7355642 w 9662615"/>
              <a:gd name="connsiteY22" fmla="*/ 1407761 h 1648182"/>
              <a:gd name="connsiteX23" fmla="*/ 7151610 w 9662615"/>
              <a:gd name="connsiteY23" fmla="*/ 1397856 h 1648182"/>
              <a:gd name="connsiteX24" fmla="*/ 7082147 w 9662615"/>
              <a:gd name="connsiteY24" fmla="*/ 1406113 h 1648182"/>
              <a:gd name="connsiteX25" fmla="*/ 7014958 w 9662615"/>
              <a:gd name="connsiteY25" fmla="*/ 1396883 h 1648182"/>
              <a:gd name="connsiteX26" fmla="*/ 6907567 w 9662615"/>
              <a:gd name="connsiteY26" fmla="*/ 1419149 h 1648182"/>
              <a:gd name="connsiteX27" fmla="*/ 6748428 w 9662615"/>
              <a:gd name="connsiteY27" fmla="*/ 1420308 h 1648182"/>
              <a:gd name="connsiteX28" fmla="*/ 6654257 w 9662615"/>
              <a:gd name="connsiteY28" fmla="*/ 1424143 h 1648182"/>
              <a:gd name="connsiteX29" fmla="*/ 6620123 w 9662615"/>
              <a:gd name="connsiteY29" fmla="*/ 1430535 h 1648182"/>
              <a:gd name="connsiteX30" fmla="*/ 6571355 w 9662615"/>
              <a:gd name="connsiteY30" fmla="*/ 1436144 h 1648182"/>
              <a:gd name="connsiteX31" fmla="*/ 6486557 w 9662615"/>
              <a:gd name="connsiteY31" fmla="*/ 1449861 h 1648182"/>
              <a:gd name="connsiteX32" fmla="*/ 6370419 w 9662615"/>
              <a:gd name="connsiteY32" fmla="*/ 1461649 h 1648182"/>
              <a:gd name="connsiteX33" fmla="*/ 6278839 w 9662615"/>
              <a:gd name="connsiteY33" fmla="*/ 1449160 h 1648182"/>
              <a:gd name="connsiteX34" fmla="*/ 6272455 w 9662615"/>
              <a:gd name="connsiteY34" fmla="*/ 1453191 h 1648182"/>
              <a:gd name="connsiteX35" fmla="*/ 6212659 w 9662615"/>
              <a:gd name="connsiteY35" fmla="*/ 1454850 h 1648182"/>
              <a:gd name="connsiteX36" fmla="*/ 6069317 w 9662615"/>
              <a:gd name="connsiteY36" fmla="*/ 1445838 h 1648182"/>
              <a:gd name="connsiteX37" fmla="*/ 5878477 w 9662615"/>
              <a:gd name="connsiteY37" fmla="*/ 1439180 h 1648182"/>
              <a:gd name="connsiteX38" fmla="*/ 5838387 w 9662615"/>
              <a:gd name="connsiteY38" fmla="*/ 1444679 h 1648182"/>
              <a:gd name="connsiteX39" fmla="*/ 5771136 w 9662615"/>
              <a:gd name="connsiteY39" fmla="*/ 1453639 h 1648182"/>
              <a:gd name="connsiteX40" fmla="*/ 5724081 w 9662615"/>
              <a:gd name="connsiteY40" fmla="*/ 1470431 h 1648182"/>
              <a:gd name="connsiteX41" fmla="*/ 5666577 w 9662615"/>
              <a:gd name="connsiteY41" fmla="*/ 1473921 h 1648182"/>
              <a:gd name="connsiteX42" fmla="*/ 5649068 w 9662615"/>
              <a:gd name="connsiteY42" fmla="*/ 1461676 h 1648182"/>
              <a:gd name="connsiteX43" fmla="*/ 5588902 w 9662615"/>
              <a:gd name="connsiteY43" fmla="*/ 1469647 h 1648182"/>
              <a:gd name="connsiteX44" fmla="*/ 5498090 w 9662615"/>
              <a:gd name="connsiteY44" fmla="*/ 1483173 h 1648182"/>
              <a:gd name="connsiteX45" fmla="*/ 5444641 w 9662615"/>
              <a:gd name="connsiteY45" fmla="*/ 1487602 h 1648182"/>
              <a:gd name="connsiteX46" fmla="*/ 5299812 w 9662615"/>
              <a:gd name="connsiteY46" fmla="*/ 1503362 h 1648182"/>
              <a:gd name="connsiteX47" fmla="*/ 5213947 w 9662615"/>
              <a:gd name="connsiteY47" fmla="*/ 1516637 h 1648182"/>
              <a:gd name="connsiteX48" fmla="*/ 5090342 w 9662615"/>
              <a:gd name="connsiteY48" fmla="*/ 1546680 h 1648182"/>
              <a:gd name="connsiteX49" fmla="*/ 5129812 w 9662615"/>
              <a:gd name="connsiteY49" fmla="*/ 1521277 h 1648182"/>
              <a:gd name="connsiteX50" fmla="*/ 5059484 w 9662615"/>
              <a:gd name="connsiteY50" fmla="*/ 1546802 h 1648182"/>
              <a:gd name="connsiteX51" fmla="*/ 5038524 w 9662615"/>
              <a:gd name="connsiteY51" fmla="*/ 1545675 h 1648182"/>
              <a:gd name="connsiteX52" fmla="*/ 5026564 w 9662615"/>
              <a:gd name="connsiteY52" fmla="*/ 1545376 h 1648182"/>
              <a:gd name="connsiteX53" fmla="*/ 4969433 w 9662615"/>
              <a:gd name="connsiteY53" fmla="*/ 1550865 h 1648182"/>
              <a:gd name="connsiteX54" fmla="*/ 4929254 w 9662615"/>
              <a:gd name="connsiteY54" fmla="*/ 1563452 h 1648182"/>
              <a:gd name="connsiteX55" fmla="*/ 4871726 w 9662615"/>
              <a:gd name="connsiteY55" fmla="*/ 1570584 h 1648182"/>
              <a:gd name="connsiteX56" fmla="*/ 4843267 w 9662615"/>
              <a:gd name="connsiteY56" fmla="*/ 1561459 h 1648182"/>
              <a:gd name="connsiteX57" fmla="*/ 4821058 w 9662615"/>
              <a:gd name="connsiteY57" fmla="*/ 1553078 h 1648182"/>
              <a:gd name="connsiteX58" fmla="*/ 4791466 w 9662615"/>
              <a:gd name="connsiteY58" fmla="*/ 1561324 h 1648182"/>
              <a:gd name="connsiteX59" fmla="*/ 4784247 w 9662615"/>
              <a:gd name="connsiteY59" fmla="*/ 1562342 h 1648182"/>
              <a:gd name="connsiteX60" fmla="*/ 4739309 w 9662615"/>
              <a:gd name="connsiteY60" fmla="*/ 1553948 h 1648182"/>
              <a:gd name="connsiteX61" fmla="*/ 4697562 w 9662615"/>
              <a:gd name="connsiteY61" fmla="*/ 1551206 h 1648182"/>
              <a:gd name="connsiteX62" fmla="*/ 4650737 w 9662615"/>
              <a:gd name="connsiteY62" fmla="*/ 1537381 h 1648182"/>
              <a:gd name="connsiteX63" fmla="*/ 4583150 w 9662615"/>
              <a:gd name="connsiteY63" fmla="*/ 1529064 h 1648182"/>
              <a:gd name="connsiteX64" fmla="*/ 4521734 w 9662615"/>
              <a:gd name="connsiteY64" fmla="*/ 1529359 h 1648182"/>
              <a:gd name="connsiteX65" fmla="*/ 4382398 w 9662615"/>
              <a:gd name="connsiteY65" fmla="*/ 1534108 h 1648182"/>
              <a:gd name="connsiteX66" fmla="*/ 4221826 w 9662615"/>
              <a:gd name="connsiteY66" fmla="*/ 1500972 h 1648182"/>
              <a:gd name="connsiteX67" fmla="*/ 4096601 w 9662615"/>
              <a:gd name="connsiteY67" fmla="*/ 1521563 h 1648182"/>
              <a:gd name="connsiteX68" fmla="*/ 4058099 w 9662615"/>
              <a:gd name="connsiteY68" fmla="*/ 1648182 h 1648182"/>
              <a:gd name="connsiteX69" fmla="*/ 3833906 w 9662615"/>
              <a:gd name="connsiteY69" fmla="*/ 1516637 h 1648182"/>
              <a:gd name="connsiteX70" fmla="*/ 3696258 w 9662615"/>
              <a:gd name="connsiteY70" fmla="*/ 1537563 h 1648182"/>
              <a:gd name="connsiteX71" fmla="*/ 3594070 w 9662615"/>
              <a:gd name="connsiteY71" fmla="*/ 1509422 h 1648182"/>
              <a:gd name="connsiteX72" fmla="*/ 3565233 w 9662615"/>
              <a:gd name="connsiteY72" fmla="*/ 1515122 h 1648182"/>
              <a:gd name="connsiteX73" fmla="*/ 3560267 w 9662615"/>
              <a:gd name="connsiteY73" fmla="*/ 1516288 h 1648182"/>
              <a:gd name="connsiteX74" fmla="*/ 3540258 w 9662615"/>
              <a:gd name="connsiteY74" fmla="*/ 1516976 h 1648182"/>
              <a:gd name="connsiteX75" fmla="*/ 3534780 w 9662615"/>
              <a:gd name="connsiteY75" fmla="*/ 1522141 h 1648182"/>
              <a:gd name="connsiteX76" fmla="*/ 3504783 w 9662615"/>
              <a:gd name="connsiteY76" fmla="*/ 1526739 h 1648182"/>
              <a:gd name="connsiteX77" fmla="*/ 3430805 w 9662615"/>
              <a:gd name="connsiteY77" fmla="*/ 1542521 h 1648182"/>
              <a:gd name="connsiteX78" fmla="*/ 3292707 w 9662615"/>
              <a:gd name="connsiteY78" fmla="*/ 1520490 h 1648182"/>
              <a:gd name="connsiteX79" fmla="*/ 3187872 w 9662615"/>
              <a:gd name="connsiteY79" fmla="*/ 1519991 h 1648182"/>
              <a:gd name="connsiteX80" fmla="*/ 3148026 w 9662615"/>
              <a:gd name="connsiteY80" fmla="*/ 1524777 h 1648182"/>
              <a:gd name="connsiteX81" fmla="*/ 3092394 w 9662615"/>
              <a:gd name="connsiteY81" fmla="*/ 1528115 h 1648182"/>
              <a:gd name="connsiteX82" fmla="*/ 2994200 w 9662615"/>
              <a:gd name="connsiteY82" fmla="*/ 1537857 h 1648182"/>
              <a:gd name="connsiteX83" fmla="*/ 2862301 w 9662615"/>
              <a:gd name="connsiteY83" fmla="*/ 1544250 h 1648182"/>
              <a:gd name="connsiteX84" fmla="*/ 2766335 w 9662615"/>
              <a:gd name="connsiteY84" fmla="*/ 1527662 h 1648182"/>
              <a:gd name="connsiteX85" fmla="*/ 2757836 w 9662615"/>
              <a:gd name="connsiteY85" fmla="*/ 1531371 h 1648182"/>
              <a:gd name="connsiteX86" fmla="*/ 2691555 w 9662615"/>
              <a:gd name="connsiteY86" fmla="*/ 1530283 h 1648182"/>
              <a:gd name="connsiteX87" fmla="*/ 2491676 w 9662615"/>
              <a:gd name="connsiteY87" fmla="*/ 1500859 h 1648182"/>
              <a:gd name="connsiteX88" fmla="*/ 2378036 w 9662615"/>
              <a:gd name="connsiteY88" fmla="*/ 1520645 h 1648182"/>
              <a:gd name="connsiteX89" fmla="*/ 2284269 w 9662615"/>
              <a:gd name="connsiteY89" fmla="*/ 1503068 h 1648182"/>
              <a:gd name="connsiteX90" fmla="*/ 2207104 w 9662615"/>
              <a:gd name="connsiteY90" fmla="*/ 1508888 h 1648182"/>
              <a:gd name="connsiteX91" fmla="*/ 2149226 w 9662615"/>
              <a:gd name="connsiteY91" fmla="*/ 1523409 h 1648182"/>
              <a:gd name="connsiteX92" fmla="*/ 2084783 w 9662615"/>
              <a:gd name="connsiteY92" fmla="*/ 1524245 h 1648182"/>
              <a:gd name="connsiteX93" fmla="*/ 2070075 w 9662615"/>
              <a:gd name="connsiteY93" fmla="*/ 1511285 h 1648182"/>
              <a:gd name="connsiteX94" fmla="*/ 2001057 w 9662615"/>
              <a:gd name="connsiteY94" fmla="*/ 1516449 h 1648182"/>
              <a:gd name="connsiteX95" fmla="*/ 1896330 w 9662615"/>
              <a:gd name="connsiteY95" fmla="*/ 1525725 h 1648182"/>
              <a:gd name="connsiteX96" fmla="*/ 1835994 w 9662615"/>
              <a:gd name="connsiteY96" fmla="*/ 1527678 h 1648182"/>
              <a:gd name="connsiteX97" fmla="*/ 1671119 w 9662615"/>
              <a:gd name="connsiteY97" fmla="*/ 1536701 h 1648182"/>
              <a:gd name="connsiteX98" fmla="*/ 1601337 w 9662615"/>
              <a:gd name="connsiteY98" fmla="*/ 1548552 h 1648182"/>
              <a:gd name="connsiteX99" fmla="*/ 1407755 w 9662615"/>
              <a:gd name="connsiteY99" fmla="*/ 1571444 h 1648182"/>
              <a:gd name="connsiteX100" fmla="*/ 1271994 w 9662615"/>
              <a:gd name="connsiteY100" fmla="*/ 1579471 h 1648182"/>
              <a:gd name="connsiteX101" fmla="*/ 1249226 w 9662615"/>
              <a:gd name="connsiteY101" fmla="*/ 1583140 h 1648182"/>
              <a:gd name="connsiteX102" fmla="*/ 1217719 w 9662615"/>
              <a:gd name="connsiteY102" fmla="*/ 1580863 h 1648182"/>
              <a:gd name="connsiteX103" fmla="*/ 1091432 w 9662615"/>
              <a:gd name="connsiteY103" fmla="*/ 1571003 h 1648182"/>
              <a:gd name="connsiteX104" fmla="*/ 992039 w 9662615"/>
              <a:gd name="connsiteY104" fmla="*/ 1556662 h 1648182"/>
              <a:gd name="connsiteX105" fmla="*/ 868264 w 9662615"/>
              <a:gd name="connsiteY105" fmla="*/ 1566392 h 1648182"/>
              <a:gd name="connsiteX106" fmla="*/ 792765 w 9662615"/>
              <a:gd name="connsiteY106" fmla="*/ 1563102 h 1648182"/>
              <a:gd name="connsiteX107" fmla="*/ 669055 w 9662615"/>
              <a:gd name="connsiteY107" fmla="*/ 1543638 h 1648182"/>
              <a:gd name="connsiteX108" fmla="*/ 506152 w 9662615"/>
              <a:gd name="connsiteY108" fmla="*/ 1549124 h 1648182"/>
              <a:gd name="connsiteX109" fmla="*/ 472797 w 9662615"/>
              <a:gd name="connsiteY109" fmla="*/ 1568904 h 1648182"/>
              <a:gd name="connsiteX110" fmla="*/ 427864 w 9662615"/>
              <a:gd name="connsiteY110" fmla="*/ 1580848 h 1648182"/>
              <a:gd name="connsiteX111" fmla="*/ 408381 w 9662615"/>
              <a:gd name="connsiteY111" fmla="*/ 1552940 h 1648182"/>
              <a:gd name="connsiteX112" fmla="*/ 267163 w 9662615"/>
              <a:gd name="connsiteY112" fmla="*/ 1531913 h 1648182"/>
              <a:gd name="connsiteX113" fmla="*/ 196644 w 9662615"/>
              <a:gd name="connsiteY113" fmla="*/ 1524565 h 1648182"/>
              <a:gd name="connsiteX114" fmla="*/ 86819 w 9662615"/>
              <a:gd name="connsiteY114" fmla="*/ 1519517 h 1648182"/>
              <a:gd name="connsiteX115" fmla="*/ 53369 w 9662615"/>
              <a:gd name="connsiteY115" fmla="*/ 1516853 h 1648182"/>
              <a:gd name="connsiteX116" fmla="*/ 2359 w 9662615"/>
              <a:gd name="connsiteY116" fmla="*/ 1515247 h 1648182"/>
              <a:gd name="connsiteX117" fmla="*/ 0 w 9662615"/>
              <a:gd name="connsiteY117" fmla="*/ 1514932 h 1648182"/>
              <a:gd name="connsiteX118" fmla="*/ 0 w 9662615"/>
              <a:gd name="connsiteY118" fmla="*/ 0 h 1648182"/>
              <a:gd name="connsiteX0" fmla="*/ 0 w 9662615"/>
              <a:gd name="connsiteY0" fmla="*/ 0 h 1723719"/>
              <a:gd name="connsiteX1" fmla="*/ 9662615 w 9662615"/>
              <a:gd name="connsiteY1" fmla="*/ 0 h 1723719"/>
              <a:gd name="connsiteX2" fmla="*/ 9662615 w 9662615"/>
              <a:gd name="connsiteY2" fmla="*/ 1280346 h 1723719"/>
              <a:gd name="connsiteX3" fmla="*/ 9658420 w 9662615"/>
              <a:gd name="connsiteY3" fmla="*/ 1280106 h 1723719"/>
              <a:gd name="connsiteX4" fmla="*/ 9469546 w 9662615"/>
              <a:gd name="connsiteY4" fmla="*/ 1289837 h 1723719"/>
              <a:gd name="connsiteX5" fmla="*/ 9385895 w 9662615"/>
              <a:gd name="connsiteY5" fmla="*/ 1269203 h 1723719"/>
              <a:gd name="connsiteX6" fmla="*/ 9144767 w 9662615"/>
              <a:gd name="connsiteY6" fmla="*/ 1264120 h 1723719"/>
              <a:gd name="connsiteX7" fmla="*/ 8837252 w 9662615"/>
              <a:gd name="connsiteY7" fmla="*/ 1350515 h 1723719"/>
              <a:gd name="connsiteX8" fmla="*/ 8705466 w 9662615"/>
              <a:gd name="connsiteY8" fmla="*/ 1342419 h 1723719"/>
              <a:gd name="connsiteX9" fmla="*/ 8652221 w 9662615"/>
              <a:gd name="connsiteY9" fmla="*/ 1326906 h 1723719"/>
              <a:gd name="connsiteX10" fmla="*/ 8632312 w 9662615"/>
              <a:gd name="connsiteY10" fmla="*/ 1326025 h 1723719"/>
              <a:gd name="connsiteX11" fmla="*/ 8591582 w 9662615"/>
              <a:gd name="connsiteY11" fmla="*/ 1341666 h 1723719"/>
              <a:gd name="connsiteX12" fmla="*/ 8537336 w 9662615"/>
              <a:gd name="connsiteY12" fmla="*/ 1341684 h 1723719"/>
              <a:gd name="connsiteX13" fmla="*/ 8472508 w 9662615"/>
              <a:gd name="connsiteY13" fmla="*/ 1363109 h 1723719"/>
              <a:gd name="connsiteX14" fmla="*/ 8258477 w 9662615"/>
              <a:gd name="connsiteY14" fmla="*/ 1370666 h 1723719"/>
              <a:gd name="connsiteX15" fmla="*/ 8197961 w 9662615"/>
              <a:gd name="connsiteY15" fmla="*/ 1392804 h 1723719"/>
              <a:gd name="connsiteX16" fmla="*/ 8171196 w 9662615"/>
              <a:gd name="connsiteY16" fmla="*/ 1397216 h 1723719"/>
              <a:gd name="connsiteX17" fmla="*/ 8127667 w 9662615"/>
              <a:gd name="connsiteY17" fmla="*/ 1418254 h 1723719"/>
              <a:gd name="connsiteX18" fmla="*/ 7974579 w 9662615"/>
              <a:gd name="connsiteY18" fmla="*/ 1383439 h 1723719"/>
              <a:gd name="connsiteX19" fmla="*/ 7768351 w 9662615"/>
              <a:gd name="connsiteY19" fmla="*/ 1395051 h 1723719"/>
              <a:gd name="connsiteX20" fmla="*/ 7635985 w 9662615"/>
              <a:gd name="connsiteY20" fmla="*/ 1386363 h 1723719"/>
              <a:gd name="connsiteX21" fmla="*/ 7466069 w 9662615"/>
              <a:gd name="connsiteY21" fmla="*/ 1377654 h 1723719"/>
              <a:gd name="connsiteX22" fmla="*/ 7355642 w 9662615"/>
              <a:gd name="connsiteY22" fmla="*/ 1407761 h 1723719"/>
              <a:gd name="connsiteX23" fmla="*/ 7151610 w 9662615"/>
              <a:gd name="connsiteY23" fmla="*/ 1397856 h 1723719"/>
              <a:gd name="connsiteX24" fmla="*/ 7082147 w 9662615"/>
              <a:gd name="connsiteY24" fmla="*/ 1406113 h 1723719"/>
              <a:gd name="connsiteX25" fmla="*/ 7014958 w 9662615"/>
              <a:gd name="connsiteY25" fmla="*/ 1396883 h 1723719"/>
              <a:gd name="connsiteX26" fmla="*/ 6907567 w 9662615"/>
              <a:gd name="connsiteY26" fmla="*/ 1419149 h 1723719"/>
              <a:gd name="connsiteX27" fmla="*/ 6748428 w 9662615"/>
              <a:gd name="connsiteY27" fmla="*/ 1420308 h 1723719"/>
              <a:gd name="connsiteX28" fmla="*/ 6654257 w 9662615"/>
              <a:gd name="connsiteY28" fmla="*/ 1424143 h 1723719"/>
              <a:gd name="connsiteX29" fmla="*/ 6620123 w 9662615"/>
              <a:gd name="connsiteY29" fmla="*/ 1430535 h 1723719"/>
              <a:gd name="connsiteX30" fmla="*/ 6571355 w 9662615"/>
              <a:gd name="connsiteY30" fmla="*/ 1436144 h 1723719"/>
              <a:gd name="connsiteX31" fmla="*/ 6486557 w 9662615"/>
              <a:gd name="connsiteY31" fmla="*/ 1449861 h 1723719"/>
              <a:gd name="connsiteX32" fmla="*/ 6370419 w 9662615"/>
              <a:gd name="connsiteY32" fmla="*/ 1461649 h 1723719"/>
              <a:gd name="connsiteX33" fmla="*/ 6278839 w 9662615"/>
              <a:gd name="connsiteY33" fmla="*/ 1449160 h 1723719"/>
              <a:gd name="connsiteX34" fmla="*/ 6272455 w 9662615"/>
              <a:gd name="connsiteY34" fmla="*/ 1453191 h 1723719"/>
              <a:gd name="connsiteX35" fmla="*/ 6212659 w 9662615"/>
              <a:gd name="connsiteY35" fmla="*/ 1454850 h 1723719"/>
              <a:gd name="connsiteX36" fmla="*/ 6069317 w 9662615"/>
              <a:gd name="connsiteY36" fmla="*/ 1445838 h 1723719"/>
              <a:gd name="connsiteX37" fmla="*/ 5878477 w 9662615"/>
              <a:gd name="connsiteY37" fmla="*/ 1439180 h 1723719"/>
              <a:gd name="connsiteX38" fmla="*/ 5838387 w 9662615"/>
              <a:gd name="connsiteY38" fmla="*/ 1444679 h 1723719"/>
              <a:gd name="connsiteX39" fmla="*/ 5771136 w 9662615"/>
              <a:gd name="connsiteY39" fmla="*/ 1453639 h 1723719"/>
              <a:gd name="connsiteX40" fmla="*/ 5724081 w 9662615"/>
              <a:gd name="connsiteY40" fmla="*/ 1470431 h 1723719"/>
              <a:gd name="connsiteX41" fmla="*/ 5666577 w 9662615"/>
              <a:gd name="connsiteY41" fmla="*/ 1473921 h 1723719"/>
              <a:gd name="connsiteX42" fmla="*/ 5649068 w 9662615"/>
              <a:gd name="connsiteY42" fmla="*/ 1461676 h 1723719"/>
              <a:gd name="connsiteX43" fmla="*/ 5588902 w 9662615"/>
              <a:gd name="connsiteY43" fmla="*/ 1469647 h 1723719"/>
              <a:gd name="connsiteX44" fmla="*/ 5498090 w 9662615"/>
              <a:gd name="connsiteY44" fmla="*/ 1483173 h 1723719"/>
              <a:gd name="connsiteX45" fmla="*/ 5444641 w 9662615"/>
              <a:gd name="connsiteY45" fmla="*/ 1487602 h 1723719"/>
              <a:gd name="connsiteX46" fmla="*/ 5299812 w 9662615"/>
              <a:gd name="connsiteY46" fmla="*/ 1503362 h 1723719"/>
              <a:gd name="connsiteX47" fmla="*/ 5213947 w 9662615"/>
              <a:gd name="connsiteY47" fmla="*/ 1516637 h 1723719"/>
              <a:gd name="connsiteX48" fmla="*/ 5090342 w 9662615"/>
              <a:gd name="connsiteY48" fmla="*/ 1546680 h 1723719"/>
              <a:gd name="connsiteX49" fmla="*/ 5129812 w 9662615"/>
              <a:gd name="connsiteY49" fmla="*/ 1521277 h 1723719"/>
              <a:gd name="connsiteX50" fmla="*/ 5059484 w 9662615"/>
              <a:gd name="connsiteY50" fmla="*/ 1546802 h 1723719"/>
              <a:gd name="connsiteX51" fmla="*/ 5038524 w 9662615"/>
              <a:gd name="connsiteY51" fmla="*/ 1545675 h 1723719"/>
              <a:gd name="connsiteX52" fmla="*/ 5026564 w 9662615"/>
              <a:gd name="connsiteY52" fmla="*/ 1545376 h 1723719"/>
              <a:gd name="connsiteX53" fmla="*/ 4969433 w 9662615"/>
              <a:gd name="connsiteY53" fmla="*/ 1550865 h 1723719"/>
              <a:gd name="connsiteX54" fmla="*/ 4929254 w 9662615"/>
              <a:gd name="connsiteY54" fmla="*/ 1563452 h 1723719"/>
              <a:gd name="connsiteX55" fmla="*/ 4871726 w 9662615"/>
              <a:gd name="connsiteY55" fmla="*/ 1570584 h 1723719"/>
              <a:gd name="connsiteX56" fmla="*/ 4843267 w 9662615"/>
              <a:gd name="connsiteY56" fmla="*/ 1561459 h 1723719"/>
              <a:gd name="connsiteX57" fmla="*/ 4821058 w 9662615"/>
              <a:gd name="connsiteY57" fmla="*/ 1553078 h 1723719"/>
              <a:gd name="connsiteX58" fmla="*/ 4791466 w 9662615"/>
              <a:gd name="connsiteY58" fmla="*/ 1561324 h 1723719"/>
              <a:gd name="connsiteX59" fmla="*/ 4784247 w 9662615"/>
              <a:gd name="connsiteY59" fmla="*/ 1562342 h 1723719"/>
              <a:gd name="connsiteX60" fmla="*/ 4739309 w 9662615"/>
              <a:gd name="connsiteY60" fmla="*/ 1553948 h 1723719"/>
              <a:gd name="connsiteX61" fmla="*/ 4697562 w 9662615"/>
              <a:gd name="connsiteY61" fmla="*/ 1551206 h 1723719"/>
              <a:gd name="connsiteX62" fmla="*/ 4650737 w 9662615"/>
              <a:gd name="connsiteY62" fmla="*/ 1537381 h 1723719"/>
              <a:gd name="connsiteX63" fmla="*/ 4583150 w 9662615"/>
              <a:gd name="connsiteY63" fmla="*/ 1529064 h 1723719"/>
              <a:gd name="connsiteX64" fmla="*/ 4521734 w 9662615"/>
              <a:gd name="connsiteY64" fmla="*/ 1529359 h 1723719"/>
              <a:gd name="connsiteX65" fmla="*/ 4382398 w 9662615"/>
              <a:gd name="connsiteY65" fmla="*/ 1534108 h 1723719"/>
              <a:gd name="connsiteX66" fmla="*/ 4221826 w 9662615"/>
              <a:gd name="connsiteY66" fmla="*/ 1500972 h 1723719"/>
              <a:gd name="connsiteX67" fmla="*/ 4096601 w 9662615"/>
              <a:gd name="connsiteY67" fmla="*/ 1521563 h 1723719"/>
              <a:gd name="connsiteX68" fmla="*/ 3970635 w 9662615"/>
              <a:gd name="connsiteY68" fmla="*/ 1723719 h 1723719"/>
              <a:gd name="connsiteX69" fmla="*/ 3833906 w 9662615"/>
              <a:gd name="connsiteY69" fmla="*/ 1516637 h 1723719"/>
              <a:gd name="connsiteX70" fmla="*/ 3696258 w 9662615"/>
              <a:gd name="connsiteY70" fmla="*/ 1537563 h 1723719"/>
              <a:gd name="connsiteX71" fmla="*/ 3594070 w 9662615"/>
              <a:gd name="connsiteY71" fmla="*/ 1509422 h 1723719"/>
              <a:gd name="connsiteX72" fmla="*/ 3565233 w 9662615"/>
              <a:gd name="connsiteY72" fmla="*/ 1515122 h 1723719"/>
              <a:gd name="connsiteX73" fmla="*/ 3560267 w 9662615"/>
              <a:gd name="connsiteY73" fmla="*/ 1516288 h 1723719"/>
              <a:gd name="connsiteX74" fmla="*/ 3540258 w 9662615"/>
              <a:gd name="connsiteY74" fmla="*/ 1516976 h 1723719"/>
              <a:gd name="connsiteX75" fmla="*/ 3534780 w 9662615"/>
              <a:gd name="connsiteY75" fmla="*/ 1522141 h 1723719"/>
              <a:gd name="connsiteX76" fmla="*/ 3504783 w 9662615"/>
              <a:gd name="connsiteY76" fmla="*/ 1526739 h 1723719"/>
              <a:gd name="connsiteX77" fmla="*/ 3430805 w 9662615"/>
              <a:gd name="connsiteY77" fmla="*/ 1542521 h 1723719"/>
              <a:gd name="connsiteX78" fmla="*/ 3292707 w 9662615"/>
              <a:gd name="connsiteY78" fmla="*/ 1520490 h 1723719"/>
              <a:gd name="connsiteX79" fmla="*/ 3187872 w 9662615"/>
              <a:gd name="connsiteY79" fmla="*/ 1519991 h 1723719"/>
              <a:gd name="connsiteX80" fmla="*/ 3148026 w 9662615"/>
              <a:gd name="connsiteY80" fmla="*/ 1524777 h 1723719"/>
              <a:gd name="connsiteX81" fmla="*/ 3092394 w 9662615"/>
              <a:gd name="connsiteY81" fmla="*/ 1528115 h 1723719"/>
              <a:gd name="connsiteX82" fmla="*/ 2994200 w 9662615"/>
              <a:gd name="connsiteY82" fmla="*/ 1537857 h 1723719"/>
              <a:gd name="connsiteX83" fmla="*/ 2862301 w 9662615"/>
              <a:gd name="connsiteY83" fmla="*/ 1544250 h 1723719"/>
              <a:gd name="connsiteX84" fmla="*/ 2766335 w 9662615"/>
              <a:gd name="connsiteY84" fmla="*/ 1527662 h 1723719"/>
              <a:gd name="connsiteX85" fmla="*/ 2757836 w 9662615"/>
              <a:gd name="connsiteY85" fmla="*/ 1531371 h 1723719"/>
              <a:gd name="connsiteX86" fmla="*/ 2691555 w 9662615"/>
              <a:gd name="connsiteY86" fmla="*/ 1530283 h 1723719"/>
              <a:gd name="connsiteX87" fmla="*/ 2491676 w 9662615"/>
              <a:gd name="connsiteY87" fmla="*/ 1500859 h 1723719"/>
              <a:gd name="connsiteX88" fmla="*/ 2378036 w 9662615"/>
              <a:gd name="connsiteY88" fmla="*/ 1520645 h 1723719"/>
              <a:gd name="connsiteX89" fmla="*/ 2284269 w 9662615"/>
              <a:gd name="connsiteY89" fmla="*/ 1503068 h 1723719"/>
              <a:gd name="connsiteX90" fmla="*/ 2207104 w 9662615"/>
              <a:gd name="connsiteY90" fmla="*/ 1508888 h 1723719"/>
              <a:gd name="connsiteX91" fmla="*/ 2149226 w 9662615"/>
              <a:gd name="connsiteY91" fmla="*/ 1523409 h 1723719"/>
              <a:gd name="connsiteX92" fmla="*/ 2084783 w 9662615"/>
              <a:gd name="connsiteY92" fmla="*/ 1524245 h 1723719"/>
              <a:gd name="connsiteX93" fmla="*/ 2070075 w 9662615"/>
              <a:gd name="connsiteY93" fmla="*/ 1511285 h 1723719"/>
              <a:gd name="connsiteX94" fmla="*/ 2001057 w 9662615"/>
              <a:gd name="connsiteY94" fmla="*/ 1516449 h 1723719"/>
              <a:gd name="connsiteX95" fmla="*/ 1896330 w 9662615"/>
              <a:gd name="connsiteY95" fmla="*/ 1525725 h 1723719"/>
              <a:gd name="connsiteX96" fmla="*/ 1835994 w 9662615"/>
              <a:gd name="connsiteY96" fmla="*/ 1527678 h 1723719"/>
              <a:gd name="connsiteX97" fmla="*/ 1671119 w 9662615"/>
              <a:gd name="connsiteY97" fmla="*/ 1536701 h 1723719"/>
              <a:gd name="connsiteX98" fmla="*/ 1601337 w 9662615"/>
              <a:gd name="connsiteY98" fmla="*/ 1548552 h 1723719"/>
              <a:gd name="connsiteX99" fmla="*/ 1407755 w 9662615"/>
              <a:gd name="connsiteY99" fmla="*/ 1571444 h 1723719"/>
              <a:gd name="connsiteX100" fmla="*/ 1271994 w 9662615"/>
              <a:gd name="connsiteY100" fmla="*/ 1579471 h 1723719"/>
              <a:gd name="connsiteX101" fmla="*/ 1249226 w 9662615"/>
              <a:gd name="connsiteY101" fmla="*/ 1583140 h 1723719"/>
              <a:gd name="connsiteX102" fmla="*/ 1217719 w 9662615"/>
              <a:gd name="connsiteY102" fmla="*/ 1580863 h 1723719"/>
              <a:gd name="connsiteX103" fmla="*/ 1091432 w 9662615"/>
              <a:gd name="connsiteY103" fmla="*/ 1571003 h 1723719"/>
              <a:gd name="connsiteX104" fmla="*/ 992039 w 9662615"/>
              <a:gd name="connsiteY104" fmla="*/ 1556662 h 1723719"/>
              <a:gd name="connsiteX105" fmla="*/ 868264 w 9662615"/>
              <a:gd name="connsiteY105" fmla="*/ 1566392 h 1723719"/>
              <a:gd name="connsiteX106" fmla="*/ 792765 w 9662615"/>
              <a:gd name="connsiteY106" fmla="*/ 1563102 h 1723719"/>
              <a:gd name="connsiteX107" fmla="*/ 669055 w 9662615"/>
              <a:gd name="connsiteY107" fmla="*/ 1543638 h 1723719"/>
              <a:gd name="connsiteX108" fmla="*/ 506152 w 9662615"/>
              <a:gd name="connsiteY108" fmla="*/ 1549124 h 1723719"/>
              <a:gd name="connsiteX109" fmla="*/ 472797 w 9662615"/>
              <a:gd name="connsiteY109" fmla="*/ 1568904 h 1723719"/>
              <a:gd name="connsiteX110" fmla="*/ 427864 w 9662615"/>
              <a:gd name="connsiteY110" fmla="*/ 1580848 h 1723719"/>
              <a:gd name="connsiteX111" fmla="*/ 408381 w 9662615"/>
              <a:gd name="connsiteY111" fmla="*/ 1552940 h 1723719"/>
              <a:gd name="connsiteX112" fmla="*/ 267163 w 9662615"/>
              <a:gd name="connsiteY112" fmla="*/ 1531913 h 1723719"/>
              <a:gd name="connsiteX113" fmla="*/ 196644 w 9662615"/>
              <a:gd name="connsiteY113" fmla="*/ 1524565 h 1723719"/>
              <a:gd name="connsiteX114" fmla="*/ 86819 w 9662615"/>
              <a:gd name="connsiteY114" fmla="*/ 1519517 h 1723719"/>
              <a:gd name="connsiteX115" fmla="*/ 53369 w 9662615"/>
              <a:gd name="connsiteY115" fmla="*/ 1516853 h 1723719"/>
              <a:gd name="connsiteX116" fmla="*/ 2359 w 9662615"/>
              <a:gd name="connsiteY116" fmla="*/ 1515247 h 1723719"/>
              <a:gd name="connsiteX117" fmla="*/ 0 w 9662615"/>
              <a:gd name="connsiteY117" fmla="*/ 1514932 h 1723719"/>
              <a:gd name="connsiteX118" fmla="*/ 0 w 9662615"/>
              <a:gd name="connsiteY118" fmla="*/ 0 h 1723719"/>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37764 w 9662615"/>
              <a:gd name="connsiteY49" fmla="*/ 1481521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177807 w 9662615"/>
              <a:gd name="connsiteY48" fmla="*/ 1526802 h 1583140"/>
              <a:gd name="connsiteX49" fmla="*/ 5137764 w 9662615"/>
              <a:gd name="connsiteY49" fmla="*/ 1481521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976400 w 9662615"/>
              <a:gd name="connsiteY7" fmla="*/ 1326661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976400 w 9662615"/>
              <a:gd name="connsiteY7" fmla="*/ 1326661 h 1583140"/>
              <a:gd name="connsiteX8" fmla="*/ 8784979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976400 w 9662615"/>
              <a:gd name="connsiteY7" fmla="*/ 1326661 h 1583140"/>
              <a:gd name="connsiteX8" fmla="*/ 8784979 w 9662615"/>
              <a:gd name="connsiteY8" fmla="*/ 1342419 h 1583140"/>
              <a:gd name="connsiteX9" fmla="*/ 8695953 w 9662615"/>
              <a:gd name="connsiteY9" fmla="*/ 1346784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976400 w 9662615"/>
              <a:gd name="connsiteY7" fmla="*/ 1326661 h 1583140"/>
              <a:gd name="connsiteX8" fmla="*/ 8784979 w 9662615"/>
              <a:gd name="connsiteY8" fmla="*/ 1342419 h 1583140"/>
              <a:gd name="connsiteX9" fmla="*/ 8695953 w 9662615"/>
              <a:gd name="connsiteY9" fmla="*/ 1346784 h 1583140"/>
              <a:gd name="connsiteX10" fmla="*/ 8652191 w 9662615"/>
              <a:gd name="connsiteY10" fmla="*/ 1345903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976400 w 9662615"/>
              <a:gd name="connsiteY7" fmla="*/ 1326661 h 1583140"/>
              <a:gd name="connsiteX8" fmla="*/ 8784979 w 9662615"/>
              <a:gd name="connsiteY8" fmla="*/ 1342419 h 1583140"/>
              <a:gd name="connsiteX9" fmla="*/ 8695953 w 9662615"/>
              <a:gd name="connsiteY9" fmla="*/ 1346784 h 1583140"/>
              <a:gd name="connsiteX10" fmla="*/ 8652191 w 9662615"/>
              <a:gd name="connsiteY10" fmla="*/ 1345903 h 1583140"/>
              <a:gd name="connsiteX11" fmla="*/ 8591582 w 9662615"/>
              <a:gd name="connsiteY11" fmla="*/ 1341666 h 1583140"/>
              <a:gd name="connsiteX12" fmla="*/ 8537336 w 9662615"/>
              <a:gd name="connsiteY12" fmla="*/ 1341684 h 1583140"/>
              <a:gd name="connsiteX13" fmla="*/ 8416849 w 9662615"/>
              <a:gd name="connsiteY13" fmla="*/ 1367085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976400 w 9662615"/>
              <a:gd name="connsiteY7" fmla="*/ 1326661 h 1583140"/>
              <a:gd name="connsiteX8" fmla="*/ 8784979 w 9662615"/>
              <a:gd name="connsiteY8" fmla="*/ 1342419 h 1583140"/>
              <a:gd name="connsiteX9" fmla="*/ 8695953 w 9662615"/>
              <a:gd name="connsiteY9" fmla="*/ 1346784 h 1583140"/>
              <a:gd name="connsiteX10" fmla="*/ 8652191 w 9662615"/>
              <a:gd name="connsiteY10" fmla="*/ 1345903 h 1583140"/>
              <a:gd name="connsiteX11" fmla="*/ 8591582 w 9662615"/>
              <a:gd name="connsiteY11" fmla="*/ 1341666 h 1583140"/>
              <a:gd name="connsiteX12" fmla="*/ 8537336 w 9662615"/>
              <a:gd name="connsiteY12" fmla="*/ 1341684 h 1583140"/>
              <a:gd name="connsiteX13" fmla="*/ 8416849 w 9662615"/>
              <a:gd name="connsiteY13" fmla="*/ 1367085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26260 w 9662615"/>
              <a:gd name="connsiteY5" fmla="*/ 1277155 h 1583140"/>
              <a:gd name="connsiteX6" fmla="*/ 9144767 w 9662615"/>
              <a:gd name="connsiteY6" fmla="*/ 1264120 h 1583140"/>
              <a:gd name="connsiteX7" fmla="*/ 8976400 w 9662615"/>
              <a:gd name="connsiteY7" fmla="*/ 1326661 h 1583140"/>
              <a:gd name="connsiteX8" fmla="*/ 8784979 w 9662615"/>
              <a:gd name="connsiteY8" fmla="*/ 1342419 h 1583140"/>
              <a:gd name="connsiteX9" fmla="*/ 8695953 w 9662615"/>
              <a:gd name="connsiteY9" fmla="*/ 1346784 h 1583140"/>
              <a:gd name="connsiteX10" fmla="*/ 8652191 w 9662615"/>
              <a:gd name="connsiteY10" fmla="*/ 1345903 h 1583140"/>
              <a:gd name="connsiteX11" fmla="*/ 8591582 w 9662615"/>
              <a:gd name="connsiteY11" fmla="*/ 1341666 h 1583140"/>
              <a:gd name="connsiteX12" fmla="*/ 8537336 w 9662615"/>
              <a:gd name="connsiteY12" fmla="*/ 1341684 h 1583140"/>
              <a:gd name="connsiteX13" fmla="*/ 8416849 w 9662615"/>
              <a:gd name="connsiteY13" fmla="*/ 1367085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26260 w 9662615"/>
              <a:gd name="connsiteY5" fmla="*/ 1277155 h 1583140"/>
              <a:gd name="connsiteX6" fmla="*/ 9144767 w 9662615"/>
              <a:gd name="connsiteY6" fmla="*/ 1264120 h 1583140"/>
              <a:gd name="connsiteX7" fmla="*/ 8976400 w 9662615"/>
              <a:gd name="connsiteY7" fmla="*/ 1326661 h 1583140"/>
              <a:gd name="connsiteX8" fmla="*/ 8828711 w 9662615"/>
              <a:gd name="connsiteY8" fmla="*/ 1346394 h 1583140"/>
              <a:gd name="connsiteX9" fmla="*/ 8695953 w 9662615"/>
              <a:gd name="connsiteY9" fmla="*/ 1346784 h 1583140"/>
              <a:gd name="connsiteX10" fmla="*/ 8652191 w 9662615"/>
              <a:gd name="connsiteY10" fmla="*/ 1345903 h 1583140"/>
              <a:gd name="connsiteX11" fmla="*/ 8591582 w 9662615"/>
              <a:gd name="connsiteY11" fmla="*/ 1341666 h 1583140"/>
              <a:gd name="connsiteX12" fmla="*/ 8537336 w 9662615"/>
              <a:gd name="connsiteY12" fmla="*/ 1341684 h 1583140"/>
              <a:gd name="connsiteX13" fmla="*/ 8416849 w 9662615"/>
              <a:gd name="connsiteY13" fmla="*/ 1367085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26260 w 9662615"/>
              <a:gd name="connsiteY5" fmla="*/ 1277155 h 1583140"/>
              <a:gd name="connsiteX6" fmla="*/ 9144767 w 9662615"/>
              <a:gd name="connsiteY6" fmla="*/ 1264120 h 1583140"/>
              <a:gd name="connsiteX7" fmla="*/ 8976400 w 9662615"/>
              <a:gd name="connsiteY7" fmla="*/ 1326661 h 1583140"/>
              <a:gd name="connsiteX8" fmla="*/ 8828711 w 9662615"/>
              <a:gd name="connsiteY8" fmla="*/ 1346394 h 1583140"/>
              <a:gd name="connsiteX9" fmla="*/ 8695953 w 9662615"/>
              <a:gd name="connsiteY9" fmla="*/ 1346784 h 1583140"/>
              <a:gd name="connsiteX10" fmla="*/ 8652191 w 9662615"/>
              <a:gd name="connsiteY10" fmla="*/ 1345903 h 1583140"/>
              <a:gd name="connsiteX11" fmla="*/ 8591582 w 9662615"/>
              <a:gd name="connsiteY11" fmla="*/ 1341666 h 1583140"/>
              <a:gd name="connsiteX12" fmla="*/ 8537336 w 9662615"/>
              <a:gd name="connsiteY12" fmla="*/ 1341684 h 1583140"/>
              <a:gd name="connsiteX13" fmla="*/ 8416849 w 9662615"/>
              <a:gd name="connsiteY13" fmla="*/ 1367085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26260 w 9662615"/>
              <a:gd name="connsiteY5" fmla="*/ 1277155 h 1583140"/>
              <a:gd name="connsiteX6" fmla="*/ 9144767 w 9662615"/>
              <a:gd name="connsiteY6" fmla="*/ 1264120 h 1583140"/>
              <a:gd name="connsiteX7" fmla="*/ 8976400 w 9662615"/>
              <a:gd name="connsiteY7" fmla="*/ 1326661 h 1583140"/>
              <a:gd name="connsiteX8" fmla="*/ 8828711 w 9662615"/>
              <a:gd name="connsiteY8" fmla="*/ 1346394 h 1583140"/>
              <a:gd name="connsiteX9" fmla="*/ 8695953 w 9662615"/>
              <a:gd name="connsiteY9" fmla="*/ 1346784 h 1583140"/>
              <a:gd name="connsiteX10" fmla="*/ 8652191 w 9662615"/>
              <a:gd name="connsiteY10" fmla="*/ 1345903 h 1583140"/>
              <a:gd name="connsiteX11" fmla="*/ 8591582 w 9662615"/>
              <a:gd name="connsiteY11" fmla="*/ 1341666 h 1583140"/>
              <a:gd name="connsiteX12" fmla="*/ 8537336 w 9662615"/>
              <a:gd name="connsiteY12" fmla="*/ 1341684 h 1583140"/>
              <a:gd name="connsiteX13" fmla="*/ 8416849 w 9662615"/>
              <a:gd name="connsiteY13" fmla="*/ 1367085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26260 w 9662615"/>
              <a:gd name="connsiteY5" fmla="*/ 1277155 h 1583140"/>
              <a:gd name="connsiteX6" fmla="*/ 9144767 w 9662615"/>
              <a:gd name="connsiteY6" fmla="*/ 1264120 h 1583140"/>
              <a:gd name="connsiteX7" fmla="*/ 8976400 w 9662615"/>
              <a:gd name="connsiteY7" fmla="*/ 1326661 h 1583140"/>
              <a:gd name="connsiteX8" fmla="*/ 8828711 w 9662615"/>
              <a:gd name="connsiteY8" fmla="*/ 1346394 h 1583140"/>
              <a:gd name="connsiteX9" fmla="*/ 8695953 w 9662615"/>
              <a:gd name="connsiteY9" fmla="*/ 1346784 h 1583140"/>
              <a:gd name="connsiteX10" fmla="*/ 8652191 w 9662615"/>
              <a:gd name="connsiteY10" fmla="*/ 1345903 h 1583140"/>
              <a:gd name="connsiteX11" fmla="*/ 8591582 w 9662615"/>
              <a:gd name="connsiteY11" fmla="*/ 1341666 h 1583140"/>
              <a:gd name="connsiteX12" fmla="*/ 8537336 w 9662615"/>
              <a:gd name="connsiteY12" fmla="*/ 1341684 h 1583140"/>
              <a:gd name="connsiteX13" fmla="*/ 8416849 w 9662615"/>
              <a:gd name="connsiteY13" fmla="*/ 1367085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18664 w 9662615"/>
              <a:gd name="connsiteY3" fmla="*/ 1331789 h 1583140"/>
              <a:gd name="connsiteX4" fmla="*/ 9469546 w 9662615"/>
              <a:gd name="connsiteY4" fmla="*/ 1289837 h 1583140"/>
              <a:gd name="connsiteX5" fmla="*/ 9326260 w 9662615"/>
              <a:gd name="connsiteY5" fmla="*/ 1277155 h 1583140"/>
              <a:gd name="connsiteX6" fmla="*/ 9144767 w 9662615"/>
              <a:gd name="connsiteY6" fmla="*/ 1264120 h 1583140"/>
              <a:gd name="connsiteX7" fmla="*/ 8976400 w 9662615"/>
              <a:gd name="connsiteY7" fmla="*/ 1326661 h 1583140"/>
              <a:gd name="connsiteX8" fmla="*/ 8828711 w 9662615"/>
              <a:gd name="connsiteY8" fmla="*/ 1346394 h 1583140"/>
              <a:gd name="connsiteX9" fmla="*/ 8695953 w 9662615"/>
              <a:gd name="connsiteY9" fmla="*/ 1346784 h 1583140"/>
              <a:gd name="connsiteX10" fmla="*/ 8652191 w 9662615"/>
              <a:gd name="connsiteY10" fmla="*/ 1345903 h 1583140"/>
              <a:gd name="connsiteX11" fmla="*/ 8591582 w 9662615"/>
              <a:gd name="connsiteY11" fmla="*/ 1341666 h 1583140"/>
              <a:gd name="connsiteX12" fmla="*/ 8537336 w 9662615"/>
              <a:gd name="connsiteY12" fmla="*/ 1341684 h 1583140"/>
              <a:gd name="connsiteX13" fmla="*/ 8416849 w 9662615"/>
              <a:gd name="connsiteY13" fmla="*/ 1367085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551077 w 9662615"/>
              <a:gd name="connsiteY3" fmla="*/ 1292033 h 1583140"/>
              <a:gd name="connsiteX4" fmla="*/ 9469546 w 9662615"/>
              <a:gd name="connsiteY4" fmla="*/ 1289837 h 1583140"/>
              <a:gd name="connsiteX5" fmla="*/ 9326260 w 9662615"/>
              <a:gd name="connsiteY5" fmla="*/ 1277155 h 1583140"/>
              <a:gd name="connsiteX6" fmla="*/ 9144767 w 9662615"/>
              <a:gd name="connsiteY6" fmla="*/ 1264120 h 1583140"/>
              <a:gd name="connsiteX7" fmla="*/ 8976400 w 9662615"/>
              <a:gd name="connsiteY7" fmla="*/ 1326661 h 1583140"/>
              <a:gd name="connsiteX8" fmla="*/ 8828711 w 9662615"/>
              <a:gd name="connsiteY8" fmla="*/ 1346394 h 1583140"/>
              <a:gd name="connsiteX9" fmla="*/ 8695953 w 9662615"/>
              <a:gd name="connsiteY9" fmla="*/ 1346784 h 1583140"/>
              <a:gd name="connsiteX10" fmla="*/ 8652191 w 9662615"/>
              <a:gd name="connsiteY10" fmla="*/ 1345903 h 1583140"/>
              <a:gd name="connsiteX11" fmla="*/ 8591582 w 9662615"/>
              <a:gd name="connsiteY11" fmla="*/ 1341666 h 1583140"/>
              <a:gd name="connsiteX12" fmla="*/ 8537336 w 9662615"/>
              <a:gd name="connsiteY12" fmla="*/ 1341684 h 1583140"/>
              <a:gd name="connsiteX13" fmla="*/ 8416849 w 9662615"/>
              <a:gd name="connsiteY13" fmla="*/ 1367085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551077 w 9662615"/>
              <a:gd name="connsiteY3" fmla="*/ 1292033 h 1583140"/>
              <a:gd name="connsiteX4" fmla="*/ 9469546 w 9662615"/>
              <a:gd name="connsiteY4" fmla="*/ 1289837 h 1583140"/>
              <a:gd name="connsiteX5" fmla="*/ 9326260 w 9662615"/>
              <a:gd name="connsiteY5" fmla="*/ 1277155 h 1583140"/>
              <a:gd name="connsiteX6" fmla="*/ 9144767 w 9662615"/>
              <a:gd name="connsiteY6" fmla="*/ 1264120 h 1583140"/>
              <a:gd name="connsiteX7" fmla="*/ 8976400 w 9662615"/>
              <a:gd name="connsiteY7" fmla="*/ 1326661 h 1583140"/>
              <a:gd name="connsiteX8" fmla="*/ 8828711 w 9662615"/>
              <a:gd name="connsiteY8" fmla="*/ 1346394 h 1583140"/>
              <a:gd name="connsiteX9" fmla="*/ 8695953 w 9662615"/>
              <a:gd name="connsiteY9" fmla="*/ 1346784 h 1583140"/>
              <a:gd name="connsiteX10" fmla="*/ 8652191 w 9662615"/>
              <a:gd name="connsiteY10" fmla="*/ 1345903 h 1583140"/>
              <a:gd name="connsiteX11" fmla="*/ 8591582 w 9662615"/>
              <a:gd name="connsiteY11" fmla="*/ 1341666 h 1583140"/>
              <a:gd name="connsiteX12" fmla="*/ 8537336 w 9662615"/>
              <a:gd name="connsiteY12" fmla="*/ 1341684 h 1583140"/>
              <a:gd name="connsiteX13" fmla="*/ 8416849 w 9662615"/>
              <a:gd name="connsiteY13" fmla="*/ 1367085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871726 w 9662615"/>
              <a:gd name="connsiteY54" fmla="*/ 1570584 h 1583140"/>
              <a:gd name="connsiteX55" fmla="*/ 4843267 w 9662615"/>
              <a:gd name="connsiteY55" fmla="*/ 1561459 h 1583140"/>
              <a:gd name="connsiteX56" fmla="*/ 4821058 w 9662615"/>
              <a:gd name="connsiteY56" fmla="*/ 1553078 h 1583140"/>
              <a:gd name="connsiteX57" fmla="*/ 4791466 w 9662615"/>
              <a:gd name="connsiteY57" fmla="*/ 1561324 h 1583140"/>
              <a:gd name="connsiteX58" fmla="*/ 4784247 w 9662615"/>
              <a:gd name="connsiteY58" fmla="*/ 1562342 h 1583140"/>
              <a:gd name="connsiteX59" fmla="*/ 4739309 w 9662615"/>
              <a:gd name="connsiteY59" fmla="*/ 1553948 h 1583140"/>
              <a:gd name="connsiteX60" fmla="*/ 4697562 w 9662615"/>
              <a:gd name="connsiteY60" fmla="*/ 1551206 h 1583140"/>
              <a:gd name="connsiteX61" fmla="*/ 4650737 w 9662615"/>
              <a:gd name="connsiteY61" fmla="*/ 1537381 h 1583140"/>
              <a:gd name="connsiteX62" fmla="*/ 4583150 w 9662615"/>
              <a:gd name="connsiteY62" fmla="*/ 1529064 h 1583140"/>
              <a:gd name="connsiteX63" fmla="*/ 4521734 w 9662615"/>
              <a:gd name="connsiteY63" fmla="*/ 1529359 h 1583140"/>
              <a:gd name="connsiteX64" fmla="*/ 4382398 w 9662615"/>
              <a:gd name="connsiteY64" fmla="*/ 1534108 h 1583140"/>
              <a:gd name="connsiteX65" fmla="*/ 4221826 w 9662615"/>
              <a:gd name="connsiteY65" fmla="*/ 1500972 h 1583140"/>
              <a:gd name="connsiteX66" fmla="*/ 4096601 w 9662615"/>
              <a:gd name="connsiteY66" fmla="*/ 1521563 h 1583140"/>
              <a:gd name="connsiteX67" fmla="*/ 4002441 w 9662615"/>
              <a:gd name="connsiteY67" fmla="*/ 1528912 h 1583140"/>
              <a:gd name="connsiteX68" fmla="*/ 3833906 w 9662615"/>
              <a:gd name="connsiteY68" fmla="*/ 1516637 h 1583140"/>
              <a:gd name="connsiteX69" fmla="*/ 3763845 w 9662615"/>
              <a:gd name="connsiteY69" fmla="*/ 1501782 h 1583140"/>
              <a:gd name="connsiteX70" fmla="*/ 3641778 w 9662615"/>
              <a:gd name="connsiteY70" fmla="*/ 1505446 h 1583140"/>
              <a:gd name="connsiteX71" fmla="*/ 3565233 w 9662615"/>
              <a:gd name="connsiteY71" fmla="*/ 1515122 h 1583140"/>
              <a:gd name="connsiteX72" fmla="*/ 3560267 w 9662615"/>
              <a:gd name="connsiteY72" fmla="*/ 1516288 h 1583140"/>
              <a:gd name="connsiteX73" fmla="*/ 3540258 w 9662615"/>
              <a:gd name="connsiteY73" fmla="*/ 1516976 h 1583140"/>
              <a:gd name="connsiteX74" fmla="*/ 3534780 w 9662615"/>
              <a:gd name="connsiteY74" fmla="*/ 1522141 h 1583140"/>
              <a:gd name="connsiteX75" fmla="*/ 3504783 w 9662615"/>
              <a:gd name="connsiteY75" fmla="*/ 1526739 h 1583140"/>
              <a:gd name="connsiteX76" fmla="*/ 3430805 w 9662615"/>
              <a:gd name="connsiteY76" fmla="*/ 1542521 h 1583140"/>
              <a:gd name="connsiteX77" fmla="*/ 3292707 w 9662615"/>
              <a:gd name="connsiteY77" fmla="*/ 1520490 h 1583140"/>
              <a:gd name="connsiteX78" fmla="*/ 3187872 w 9662615"/>
              <a:gd name="connsiteY78" fmla="*/ 1519991 h 1583140"/>
              <a:gd name="connsiteX79" fmla="*/ 3148026 w 9662615"/>
              <a:gd name="connsiteY79" fmla="*/ 1524777 h 1583140"/>
              <a:gd name="connsiteX80" fmla="*/ 3092394 w 9662615"/>
              <a:gd name="connsiteY80" fmla="*/ 1528115 h 1583140"/>
              <a:gd name="connsiteX81" fmla="*/ 2994200 w 9662615"/>
              <a:gd name="connsiteY81" fmla="*/ 1537857 h 1583140"/>
              <a:gd name="connsiteX82" fmla="*/ 2862301 w 9662615"/>
              <a:gd name="connsiteY82" fmla="*/ 1544250 h 1583140"/>
              <a:gd name="connsiteX83" fmla="*/ 2766335 w 9662615"/>
              <a:gd name="connsiteY83" fmla="*/ 1527662 h 1583140"/>
              <a:gd name="connsiteX84" fmla="*/ 2757836 w 9662615"/>
              <a:gd name="connsiteY84" fmla="*/ 1531371 h 1583140"/>
              <a:gd name="connsiteX85" fmla="*/ 2691555 w 9662615"/>
              <a:gd name="connsiteY85" fmla="*/ 1530283 h 1583140"/>
              <a:gd name="connsiteX86" fmla="*/ 2491676 w 9662615"/>
              <a:gd name="connsiteY86" fmla="*/ 1500859 h 1583140"/>
              <a:gd name="connsiteX87" fmla="*/ 2378036 w 9662615"/>
              <a:gd name="connsiteY87" fmla="*/ 1520645 h 1583140"/>
              <a:gd name="connsiteX88" fmla="*/ 2284269 w 9662615"/>
              <a:gd name="connsiteY88" fmla="*/ 1503068 h 1583140"/>
              <a:gd name="connsiteX89" fmla="*/ 2207104 w 9662615"/>
              <a:gd name="connsiteY89" fmla="*/ 1508888 h 1583140"/>
              <a:gd name="connsiteX90" fmla="*/ 2149226 w 9662615"/>
              <a:gd name="connsiteY90" fmla="*/ 1523409 h 1583140"/>
              <a:gd name="connsiteX91" fmla="*/ 2084783 w 9662615"/>
              <a:gd name="connsiteY91" fmla="*/ 1524245 h 1583140"/>
              <a:gd name="connsiteX92" fmla="*/ 2070075 w 9662615"/>
              <a:gd name="connsiteY92" fmla="*/ 1511285 h 1583140"/>
              <a:gd name="connsiteX93" fmla="*/ 2001057 w 9662615"/>
              <a:gd name="connsiteY93" fmla="*/ 1516449 h 1583140"/>
              <a:gd name="connsiteX94" fmla="*/ 1896330 w 9662615"/>
              <a:gd name="connsiteY94" fmla="*/ 1525725 h 1583140"/>
              <a:gd name="connsiteX95" fmla="*/ 1835994 w 9662615"/>
              <a:gd name="connsiteY95" fmla="*/ 1527678 h 1583140"/>
              <a:gd name="connsiteX96" fmla="*/ 1671119 w 9662615"/>
              <a:gd name="connsiteY96" fmla="*/ 1536701 h 1583140"/>
              <a:gd name="connsiteX97" fmla="*/ 1601337 w 9662615"/>
              <a:gd name="connsiteY97" fmla="*/ 1548552 h 1583140"/>
              <a:gd name="connsiteX98" fmla="*/ 1407755 w 9662615"/>
              <a:gd name="connsiteY98" fmla="*/ 1571444 h 1583140"/>
              <a:gd name="connsiteX99" fmla="*/ 1271994 w 9662615"/>
              <a:gd name="connsiteY99" fmla="*/ 1579471 h 1583140"/>
              <a:gd name="connsiteX100" fmla="*/ 1249226 w 9662615"/>
              <a:gd name="connsiteY100" fmla="*/ 1583140 h 1583140"/>
              <a:gd name="connsiteX101" fmla="*/ 1217719 w 9662615"/>
              <a:gd name="connsiteY101" fmla="*/ 1580863 h 1583140"/>
              <a:gd name="connsiteX102" fmla="*/ 1091432 w 9662615"/>
              <a:gd name="connsiteY102" fmla="*/ 1571003 h 1583140"/>
              <a:gd name="connsiteX103" fmla="*/ 992039 w 9662615"/>
              <a:gd name="connsiteY103" fmla="*/ 1556662 h 1583140"/>
              <a:gd name="connsiteX104" fmla="*/ 868264 w 9662615"/>
              <a:gd name="connsiteY104" fmla="*/ 1566392 h 1583140"/>
              <a:gd name="connsiteX105" fmla="*/ 792765 w 9662615"/>
              <a:gd name="connsiteY105" fmla="*/ 1563102 h 1583140"/>
              <a:gd name="connsiteX106" fmla="*/ 669055 w 9662615"/>
              <a:gd name="connsiteY106" fmla="*/ 1543638 h 1583140"/>
              <a:gd name="connsiteX107" fmla="*/ 506152 w 9662615"/>
              <a:gd name="connsiteY107" fmla="*/ 1549124 h 1583140"/>
              <a:gd name="connsiteX108" fmla="*/ 472797 w 9662615"/>
              <a:gd name="connsiteY108" fmla="*/ 1568904 h 1583140"/>
              <a:gd name="connsiteX109" fmla="*/ 427864 w 9662615"/>
              <a:gd name="connsiteY109" fmla="*/ 1580848 h 1583140"/>
              <a:gd name="connsiteX110" fmla="*/ 408381 w 9662615"/>
              <a:gd name="connsiteY110" fmla="*/ 1552940 h 1583140"/>
              <a:gd name="connsiteX111" fmla="*/ 267163 w 9662615"/>
              <a:gd name="connsiteY111" fmla="*/ 1531913 h 1583140"/>
              <a:gd name="connsiteX112" fmla="*/ 196644 w 9662615"/>
              <a:gd name="connsiteY112" fmla="*/ 1524565 h 1583140"/>
              <a:gd name="connsiteX113" fmla="*/ 86819 w 9662615"/>
              <a:gd name="connsiteY113" fmla="*/ 1519517 h 1583140"/>
              <a:gd name="connsiteX114" fmla="*/ 53369 w 9662615"/>
              <a:gd name="connsiteY114" fmla="*/ 1516853 h 1583140"/>
              <a:gd name="connsiteX115" fmla="*/ 2359 w 9662615"/>
              <a:gd name="connsiteY115" fmla="*/ 1515247 h 1583140"/>
              <a:gd name="connsiteX116" fmla="*/ 0 w 9662615"/>
              <a:gd name="connsiteY116" fmla="*/ 1514932 h 1583140"/>
              <a:gd name="connsiteX117" fmla="*/ 0 w 9662615"/>
              <a:gd name="connsiteY117" fmla="*/ 0 h 1583140"/>
              <a:gd name="connsiteX0" fmla="*/ 0 w 9662615"/>
              <a:gd name="connsiteY0" fmla="*/ 0 h 1583140"/>
              <a:gd name="connsiteX1" fmla="*/ 9662615 w 9662615"/>
              <a:gd name="connsiteY1" fmla="*/ 0 h 1583140"/>
              <a:gd name="connsiteX2" fmla="*/ 9662615 w 9662615"/>
              <a:gd name="connsiteY2" fmla="*/ 1280346 h 1583140"/>
              <a:gd name="connsiteX3" fmla="*/ 9551077 w 9662615"/>
              <a:gd name="connsiteY3" fmla="*/ 1292033 h 1583140"/>
              <a:gd name="connsiteX4" fmla="*/ 9469546 w 9662615"/>
              <a:gd name="connsiteY4" fmla="*/ 1289837 h 1583140"/>
              <a:gd name="connsiteX5" fmla="*/ 9326260 w 9662615"/>
              <a:gd name="connsiteY5" fmla="*/ 1277155 h 1583140"/>
              <a:gd name="connsiteX6" fmla="*/ 9144767 w 9662615"/>
              <a:gd name="connsiteY6" fmla="*/ 1264120 h 1583140"/>
              <a:gd name="connsiteX7" fmla="*/ 8976400 w 9662615"/>
              <a:gd name="connsiteY7" fmla="*/ 1326661 h 1583140"/>
              <a:gd name="connsiteX8" fmla="*/ 8828711 w 9662615"/>
              <a:gd name="connsiteY8" fmla="*/ 1346394 h 1583140"/>
              <a:gd name="connsiteX9" fmla="*/ 8695953 w 9662615"/>
              <a:gd name="connsiteY9" fmla="*/ 1346784 h 1583140"/>
              <a:gd name="connsiteX10" fmla="*/ 8652191 w 9662615"/>
              <a:gd name="connsiteY10" fmla="*/ 1345903 h 1583140"/>
              <a:gd name="connsiteX11" fmla="*/ 8591582 w 9662615"/>
              <a:gd name="connsiteY11" fmla="*/ 1341666 h 1583140"/>
              <a:gd name="connsiteX12" fmla="*/ 8537336 w 9662615"/>
              <a:gd name="connsiteY12" fmla="*/ 1341684 h 1583140"/>
              <a:gd name="connsiteX13" fmla="*/ 8416849 w 9662615"/>
              <a:gd name="connsiteY13" fmla="*/ 1367085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871726 w 9662615"/>
              <a:gd name="connsiteY54" fmla="*/ 1570584 h 1583140"/>
              <a:gd name="connsiteX55" fmla="*/ 4843267 w 9662615"/>
              <a:gd name="connsiteY55" fmla="*/ 1561459 h 1583140"/>
              <a:gd name="connsiteX56" fmla="*/ 4821058 w 9662615"/>
              <a:gd name="connsiteY56" fmla="*/ 1553078 h 1583140"/>
              <a:gd name="connsiteX57" fmla="*/ 4791466 w 9662615"/>
              <a:gd name="connsiteY57" fmla="*/ 1561324 h 1583140"/>
              <a:gd name="connsiteX58" fmla="*/ 4784247 w 9662615"/>
              <a:gd name="connsiteY58" fmla="*/ 1562342 h 1583140"/>
              <a:gd name="connsiteX59" fmla="*/ 4739309 w 9662615"/>
              <a:gd name="connsiteY59" fmla="*/ 1553948 h 1583140"/>
              <a:gd name="connsiteX60" fmla="*/ 4697562 w 9662615"/>
              <a:gd name="connsiteY60" fmla="*/ 1551206 h 1583140"/>
              <a:gd name="connsiteX61" fmla="*/ 4650737 w 9662615"/>
              <a:gd name="connsiteY61" fmla="*/ 1537381 h 1583140"/>
              <a:gd name="connsiteX62" fmla="*/ 4583150 w 9662615"/>
              <a:gd name="connsiteY62" fmla="*/ 1529064 h 1583140"/>
              <a:gd name="connsiteX63" fmla="*/ 4521734 w 9662615"/>
              <a:gd name="connsiteY63" fmla="*/ 1529359 h 1583140"/>
              <a:gd name="connsiteX64" fmla="*/ 4382398 w 9662615"/>
              <a:gd name="connsiteY64" fmla="*/ 1534108 h 1583140"/>
              <a:gd name="connsiteX65" fmla="*/ 4221826 w 9662615"/>
              <a:gd name="connsiteY65" fmla="*/ 1500972 h 1583140"/>
              <a:gd name="connsiteX66" fmla="*/ 4096601 w 9662615"/>
              <a:gd name="connsiteY66" fmla="*/ 1521563 h 1583140"/>
              <a:gd name="connsiteX67" fmla="*/ 4002441 w 9662615"/>
              <a:gd name="connsiteY67" fmla="*/ 1528912 h 1583140"/>
              <a:gd name="connsiteX68" fmla="*/ 3833906 w 9662615"/>
              <a:gd name="connsiteY68" fmla="*/ 1516637 h 1583140"/>
              <a:gd name="connsiteX69" fmla="*/ 3763845 w 9662615"/>
              <a:gd name="connsiteY69" fmla="*/ 1501782 h 1583140"/>
              <a:gd name="connsiteX70" fmla="*/ 3641778 w 9662615"/>
              <a:gd name="connsiteY70" fmla="*/ 1505446 h 1583140"/>
              <a:gd name="connsiteX71" fmla="*/ 3565233 w 9662615"/>
              <a:gd name="connsiteY71" fmla="*/ 1515122 h 1583140"/>
              <a:gd name="connsiteX72" fmla="*/ 3560267 w 9662615"/>
              <a:gd name="connsiteY72" fmla="*/ 1516288 h 1583140"/>
              <a:gd name="connsiteX73" fmla="*/ 3540258 w 9662615"/>
              <a:gd name="connsiteY73" fmla="*/ 1516976 h 1583140"/>
              <a:gd name="connsiteX74" fmla="*/ 3534780 w 9662615"/>
              <a:gd name="connsiteY74" fmla="*/ 1522141 h 1583140"/>
              <a:gd name="connsiteX75" fmla="*/ 3504783 w 9662615"/>
              <a:gd name="connsiteY75" fmla="*/ 1526739 h 1583140"/>
              <a:gd name="connsiteX76" fmla="*/ 3430805 w 9662615"/>
              <a:gd name="connsiteY76" fmla="*/ 1542521 h 1583140"/>
              <a:gd name="connsiteX77" fmla="*/ 3292707 w 9662615"/>
              <a:gd name="connsiteY77" fmla="*/ 1520490 h 1583140"/>
              <a:gd name="connsiteX78" fmla="*/ 3187872 w 9662615"/>
              <a:gd name="connsiteY78" fmla="*/ 1519991 h 1583140"/>
              <a:gd name="connsiteX79" fmla="*/ 3148026 w 9662615"/>
              <a:gd name="connsiteY79" fmla="*/ 1524777 h 1583140"/>
              <a:gd name="connsiteX80" fmla="*/ 3092394 w 9662615"/>
              <a:gd name="connsiteY80" fmla="*/ 1528115 h 1583140"/>
              <a:gd name="connsiteX81" fmla="*/ 2994200 w 9662615"/>
              <a:gd name="connsiteY81" fmla="*/ 1537857 h 1583140"/>
              <a:gd name="connsiteX82" fmla="*/ 2862301 w 9662615"/>
              <a:gd name="connsiteY82" fmla="*/ 1544250 h 1583140"/>
              <a:gd name="connsiteX83" fmla="*/ 2766335 w 9662615"/>
              <a:gd name="connsiteY83" fmla="*/ 1527662 h 1583140"/>
              <a:gd name="connsiteX84" fmla="*/ 2757836 w 9662615"/>
              <a:gd name="connsiteY84" fmla="*/ 1531371 h 1583140"/>
              <a:gd name="connsiteX85" fmla="*/ 2691555 w 9662615"/>
              <a:gd name="connsiteY85" fmla="*/ 1530283 h 1583140"/>
              <a:gd name="connsiteX86" fmla="*/ 2491676 w 9662615"/>
              <a:gd name="connsiteY86" fmla="*/ 1500859 h 1583140"/>
              <a:gd name="connsiteX87" fmla="*/ 2378036 w 9662615"/>
              <a:gd name="connsiteY87" fmla="*/ 1520645 h 1583140"/>
              <a:gd name="connsiteX88" fmla="*/ 2284269 w 9662615"/>
              <a:gd name="connsiteY88" fmla="*/ 1503068 h 1583140"/>
              <a:gd name="connsiteX89" fmla="*/ 2207104 w 9662615"/>
              <a:gd name="connsiteY89" fmla="*/ 1508888 h 1583140"/>
              <a:gd name="connsiteX90" fmla="*/ 2149226 w 9662615"/>
              <a:gd name="connsiteY90" fmla="*/ 1523409 h 1583140"/>
              <a:gd name="connsiteX91" fmla="*/ 2084783 w 9662615"/>
              <a:gd name="connsiteY91" fmla="*/ 1524245 h 1583140"/>
              <a:gd name="connsiteX92" fmla="*/ 2070075 w 9662615"/>
              <a:gd name="connsiteY92" fmla="*/ 1511285 h 1583140"/>
              <a:gd name="connsiteX93" fmla="*/ 2001057 w 9662615"/>
              <a:gd name="connsiteY93" fmla="*/ 1516449 h 1583140"/>
              <a:gd name="connsiteX94" fmla="*/ 1896330 w 9662615"/>
              <a:gd name="connsiteY94" fmla="*/ 1525725 h 1583140"/>
              <a:gd name="connsiteX95" fmla="*/ 1835994 w 9662615"/>
              <a:gd name="connsiteY95" fmla="*/ 1527678 h 1583140"/>
              <a:gd name="connsiteX96" fmla="*/ 1671119 w 9662615"/>
              <a:gd name="connsiteY96" fmla="*/ 1536701 h 1583140"/>
              <a:gd name="connsiteX97" fmla="*/ 1601337 w 9662615"/>
              <a:gd name="connsiteY97" fmla="*/ 1548552 h 1583140"/>
              <a:gd name="connsiteX98" fmla="*/ 1407755 w 9662615"/>
              <a:gd name="connsiteY98" fmla="*/ 1571444 h 1583140"/>
              <a:gd name="connsiteX99" fmla="*/ 1271994 w 9662615"/>
              <a:gd name="connsiteY99" fmla="*/ 1579471 h 1583140"/>
              <a:gd name="connsiteX100" fmla="*/ 1249226 w 9662615"/>
              <a:gd name="connsiteY100" fmla="*/ 1583140 h 1583140"/>
              <a:gd name="connsiteX101" fmla="*/ 1217719 w 9662615"/>
              <a:gd name="connsiteY101" fmla="*/ 1580863 h 1583140"/>
              <a:gd name="connsiteX102" fmla="*/ 1091432 w 9662615"/>
              <a:gd name="connsiteY102" fmla="*/ 1571003 h 1583140"/>
              <a:gd name="connsiteX103" fmla="*/ 992039 w 9662615"/>
              <a:gd name="connsiteY103" fmla="*/ 1556662 h 1583140"/>
              <a:gd name="connsiteX104" fmla="*/ 868264 w 9662615"/>
              <a:gd name="connsiteY104" fmla="*/ 1566392 h 1583140"/>
              <a:gd name="connsiteX105" fmla="*/ 792765 w 9662615"/>
              <a:gd name="connsiteY105" fmla="*/ 1563102 h 1583140"/>
              <a:gd name="connsiteX106" fmla="*/ 669055 w 9662615"/>
              <a:gd name="connsiteY106" fmla="*/ 1543638 h 1583140"/>
              <a:gd name="connsiteX107" fmla="*/ 506152 w 9662615"/>
              <a:gd name="connsiteY107" fmla="*/ 1549124 h 1583140"/>
              <a:gd name="connsiteX108" fmla="*/ 472797 w 9662615"/>
              <a:gd name="connsiteY108" fmla="*/ 1568904 h 1583140"/>
              <a:gd name="connsiteX109" fmla="*/ 427864 w 9662615"/>
              <a:gd name="connsiteY109" fmla="*/ 1580848 h 1583140"/>
              <a:gd name="connsiteX110" fmla="*/ 336819 w 9662615"/>
              <a:gd name="connsiteY110" fmla="*/ 1560892 h 1583140"/>
              <a:gd name="connsiteX111" fmla="*/ 267163 w 9662615"/>
              <a:gd name="connsiteY111" fmla="*/ 1531913 h 1583140"/>
              <a:gd name="connsiteX112" fmla="*/ 196644 w 9662615"/>
              <a:gd name="connsiteY112" fmla="*/ 1524565 h 1583140"/>
              <a:gd name="connsiteX113" fmla="*/ 86819 w 9662615"/>
              <a:gd name="connsiteY113" fmla="*/ 1519517 h 1583140"/>
              <a:gd name="connsiteX114" fmla="*/ 53369 w 9662615"/>
              <a:gd name="connsiteY114" fmla="*/ 1516853 h 1583140"/>
              <a:gd name="connsiteX115" fmla="*/ 2359 w 9662615"/>
              <a:gd name="connsiteY115" fmla="*/ 1515247 h 1583140"/>
              <a:gd name="connsiteX116" fmla="*/ 0 w 9662615"/>
              <a:gd name="connsiteY116" fmla="*/ 1514932 h 1583140"/>
              <a:gd name="connsiteX117" fmla="*/ 0 w 9662615"/>
              <a:gd name="connsiteY117" fmla="*/ 0 h 1583140"/>
              <a:gd name="connsiteX0" fmla="*/ 0 w 9662615"/>
              <a:gd name="connsiteY0" fmla="*/ 0 h 1583140"/>
              <a:gd name="connsiteX1" fmla="*/ 9662615 w 9662615"/>
              <a:gd name="connsiteY1" fmla="*/ 0 h 1583140"/>
              <a:gd name="connsiteX2" fmla="*/ 9662615 w 9662615"/>
              <a:gd name="connsiteY2" fmla="*/ 1280346 h 1583140"/>
              <a:gd name="connsiteX3" fmla="*/ 9551077 w 9662615"/>
              <a:gd name="connsiteY3" fmla="*/ 1292033 h 1583140"/>
              <a:gd name="connsiteX4" fmla="*/ 9469546 w 9662615"/>
              <a:gd name="connsiteY4" fmla="*/ 1289837 h 1583140"/>
              <a:gd name="connsiteX5" fmla="*/ 9326260 w 9662615"/>
              <a:gd name="connsiteY5" fmla="*/ 1277155 h 1583140"/>
              <a:gd name="connsiteX6" fmla="*/ 9144767 w 9662615"/>
              <a:gd name="connsiteY6" fmla="*/ 1264120 h 1583140"/>
              <a:gd name="connsiteX7" fmla="*/ 8976400 w 9662615"/>
              <a:gd name="connsiteY7" fmla="*/ 1326661 h 1583140"/>
              <a:gd name="connsiteX8" fmla="*/ 8828711 w 9662615"/>
              <a:gd name="connsiteY8" fmla="*/ 1346394 h 1583140"/>
              <a:gd name="connsiteX9" fmla="*/ 8695953 w 9662615"/>
              <a:gd name="connsiteY9" fmla="*/ 1346784 h 1583140"/>
              <a:gd name="connsiteX10" fmla="*/ 8652191 w 9662615"/>
              <a:gd name="connsiteY10" fmla="*/ 1345903 h 1583140"/>
              <a:gd name="connsiteX11" fmla="*/ 8591582 w 9662615"/>
              <a:gd name="connsiteY11" fmla="*/ 1341666 h 1583140"/>
              <a:gd name="connsiteX12" fmla="*/ 8537336 w 9662615"/>
              <a:gd name="connsiteY12" fmla="*/ 1341684 h 1583140"/>
              <a:gd name="connsiteX13" fmla="*/ 8416849 w 9662615"/>
              <a:gd name="connsiteY13" fmla="*/ 1367085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871726 w 9662615"/>
              <a:gd name="connsiteY54" fmla="*/ 1570584 h 1583140"/>
              <a:gd name="connsiteX55" fmla="*/ 4843267 w 9662615"/>
              <a:gd name="connsiteY55" fmla="*/ 1561459 h 1583140"/>
              <a:gd name="connsiteX56" fmla="*/ 4821058 w 9662615"/>
              <a:gd name="connsiteY56" fmla="*/ 1553078 h 1583140"/>
              <a:gd name="connsiteX57" fmla="*/ 4791466 w 9662615"/>
              <a:gd name="connsiteY57" fmla="*/ 1561324 h 1583140"/>
              <a:gd name="connsiteX58" fmla="*/ 4784247 w 9662615"/>
              <a:gd name="connsiteY58" fmla="*/ 1562342 h 1583140"/>
              <a:gd name="connsiteX59" fmla="*/ 4739309 w 9662615"/>
              <a:gd name="connsiteY59" fmla="*/ 1553948 h 1583140"/>
              <a:gd name="connsiteX60" fmla="*/ 4697562 w 9662615"/>
              <a:gd name="connsiteY60" fmla="*/ 1551206 h 1583140"/>
              <a:gd name="connsiteX61" fmla="*/ 4650737 w 9662615"/>
              <a:gd name="connsiteY61" fmla="*/ 1537381 h 1583140"/>
              <a:gd name="connsiteX62" fmla="*/ 4583150 w 9662615"/>
              <a:gd name="connsiteY62" fmla="*/ 1529064 h 1583140"/>
              <a:gd name="connsiteX63" fmla="*/ 4521734 w 9662615"/>
              <a:gd name="connsiteY63" fmla="*/ 1529359 h 1583140"/>
              <a:gd name="connsiteX64" fmla="*/ 4382398 w 9662615"/>
              <a:gd name="connsiteY64" fmla="*/ 1534108 h 1583140"/>
              <a:gd name="connsiteX65" fmla="*/ 4221826 w 9662615"/>
              <a:gd name="connsiteY65" fmla="*/ 1500972 h 1583140"/>
              <a:gd name="connsiteX66" fmla="*/ 4096601 w 9662615"/>
              <a:gd name="connsiteY66" fmla="*/ 1521563 h 1583140"/>
              <a:gd name="connsiteX67" fmla="*/ 4002441 w 9662615"/>
              <a:gd name="connsiteY67" fmla="*/ 1528912 h 1583140"/>
              <a:gd name="connsiteX68" fmla="*/ 3833906 w 9662615"/>
              <a:gd name="connsiteY68" fmla="*/ 1516637 h 1583140"/>
              <a:gd name="connsiteX69" fmla="*/ 3763845 w 9662615"/>
              <a:gd name="connsiteY69" fmla="*/ 1501782 h 1583140"/>
              <a:gd name="connsiteX70" fmla="*/ 3641778 w 9662615"/>
              <a:gd name="connsiteY70" fmla="*/ 1505446 h 1583140"/>
              <a:gd name="connsiteX71" fmla="*/ 3565233 w 9662615"/>
              <a:gd name="connsiteY71" fmla="*/ 1515122 h 1583140"/>
              <a:gd name="connsiteX72" fmla="*/ 3560267 w 9662615"/>
              <a:gd name="connsiteY72" fmla="*/ 1516288 h 1583140"/>
              <a:gd name="connsiteX73" fmla="*/ 3540258 w 9662615"/>
              <a:gd name="connsiteY73" fmla="*/ 1516976 h 1583140"/>
              <a:gd name="connsiteX74" fmla="*/ 3534780 w 9662615"/>
              <a:gd name="connsiteY74" fmla="*/ 1522141 h 1583140"/>
              <a:gd name="connsiteX75" fmla="*/ 3504783 w 9662615"/>
              <a:gd name="connsiteY75" fmla="*/ 1526739 h 1583140"/>
              <a:gd name="connsiteX76" fmla="*/ 3430805 w 9662615"/>
              <a:gd name="connsiteY76" fmla="*/ 1542521 h 1583140"/>
              <a:gd name="connsiteX77" fmla="*/ 3292707 w 9662615"/>
              <a:gd name="connsiteY77" fmla="*/ 1520490 h 1583140"/>
              <a:gd name="connsiteX78" fmla="*/ 3187872 w 9662615"/>
              <a:gd name="connsiteY78" fmla="*/ 1519991 h 1583140"/>
              <a:gd name="connsiteX79" fmla="*/ 3148026 w 9662615"/>
              <a:gd name="connsiteY79" fmla="*/ 1524777 h 1583140"/>
              <a:gd name="connsiteX80" fmla="*/ 3092394 w 9662615"/>
              <a:gd name="connsiteY80" fmla="*/ 1528115 h 1583140"/>
              <a:gd name="connsiteX81" fmla="*/ 2994200 w 9662615"/>
              <a:gd name="connsiteY81" fmla="*/ 1537857 h 1583140"/>
              <a:gd name="connsiteX82" fmla="*/ 2862301 w 9662615"/>
              <a:gd name="connsiteY82" fmla="*/ 1544250 h 1583140"/>
              <a:gd name="connsiteX83" fmla="*/ 2766335 w 9662615"/>
              <a:gd name="connsiteY83" fmla="*/ 1527662 h 1583140"/>
              <a:gd name="connsiteX84" fmla="*/ 2757836 w 9662615"/>
              <a:gd name="connsiteY84" fmla="*/ 1531371 h 1583140"/>
              <a:gd name="connsiteX85" fmla="*/ 2691555 w 9662615"/>
              <a:gd name="connsiteY85" fmla="*/ 1530283 h 1583140"/>
              <a:gd name="connsiteX86" fmla="*/ 2491676 w 9662615"/>
              <a:gd name="connsiteY86" fmla="*/ 1500859 h 1583140"/>
              <a:gd name="connsiteX87" fmla="*/ 2378036 w 9662615"/>
              <a:gd name="connsiteY87" fmla="*/ 1520645 h 1583140"/>
              <a:gd name="connsiteX88" fmla="*/ 2284269 w 9662615"/>
              <a:gd name="connsiteY88" fmla="*/ 1503068 h 1583140"/>
              <a:gd name="connsiteX89" fmla="*/ 2207104 w 9662615"/>
              <a:gd name="connsiteY89" fmla="*/ 1508888 h 1583140"/>
              <a:gd name="connsiteX90" fmla="*/ 2149226 w 9662615"/>
              <a:gd name="connsiteY90" fmla="*/ 1523409 h 1583140"/>
              <a:gd name="connsiteX91" fmla="*/ 2084783 w 9662615"/>
              <a:gd name="connsiteY91" fmla="*/ 1524245 h 1583140"/>
              <a:gd name="connsiteX92" fmla="*/ 2070075 w 9662615"/>
              <a:gd name="connsiteY92" fmla="*/ 1511285 h 1583140"/>
              <a:gd name="connsiteX93" fmla="*/ 2001057 w 9662615"/>
              <a:gd name="connsiteY93" fmla="*/ 1516449 h 1583140"/>
              <a:gd name="connsiteX94" fmla="*/ 1896330 w 9662615"/>
              <a:gd name="connsiteY94" fmla="*/ 1525725 h 1583140"/>
              <a:gd name="connsiteX95" fmla="*/ 1835994 w 9662615"/>
              <a:gd name="connsiteY95" fmla="*/ 1527678 h 1583140"/>
              <a:gd name="connsiteX96" fmla="*/ 1671119 w 9662615"/>
              <a:gd name="connsiteY96" fmla="*/ 1536701 h 1583140"/>
              <a:gd name="connsiteX97" fmla="*/ 1601337 w 9662615"/>
              <a:gd name="connsiteY97" fmla="*/ 1548552 h 1583140"/>
              <a:gd name="connsiteX98" fmla="*/ 1407755 w 9662615"/>
              <a:gd name="connsiteY98" fmla="*/ 1571444 h 1583140"/>
              <a:gd name="connsiteX99" fmla="*/ 1271994 w 9662615"/>
              <a:gd name="connsiteY99" fmla="*/ 1579471 h 1583140"/>
              <a:gd name="connsiteX100" fmla="*/ 1249226 w 9662615"/>
              <a:gd name="connsiteY100" fmla="*/ 1583140 h 1583140"/>
              <a:gd name="connsiteX101" fmla="*/ 1217719 w 9662615"/>
              <a:gd name="connsiteY101" fmla="*/ 1580863 h 1583140"/>
              <a:gd name="connsiteX102" fmla="*/ 1091432 w 9662615"/>
              <a:gd name="connsiteY102" fmla="*/ 1571003 h 1583140"/>
              <a:gd name="connsiteX103" fmla="*/ 992039 w 9662615"/>
              <a:gd name="connsiteY103" fmla="*/ 1556662 h 1583140"/>
              <a:gd name="connsiteX104" fmla="*/ 868264 w 9662615"/>
              <a:gd name="connsiteY104" fmla="*/ 1566392 h 1583140"/>
              <a:gd name="connsiteX105" fmla="*/ 792765 w 9662615"/>
              <a:gd name="connsiteY105" fmla="*/ 1563102 h 1583140"/>
              <a:gd name="connsiteX106" fmla="*/ 669055 w 9662615"/>
              <a:gd name="connsiteY106" fmla="*/ 1543638 h 1583140"/>
              <a:gd name="connsiteX107" fmla="*/ 506152 w 9662615"/>
              <a:gd name="connsiteY107" fmla="*/ 1549124 h 1583140"/>
              <a:gd name="connsiteX108" fmla="*/ 472797 w 9662615"/>
              <a:gd name="connsiteY108" fmla="*/ 1568904 h 1583140"/>
              <a:gd name="connsiteX109" fmla="*/ 396059 w 9662615"/>
              <a:gd name="connsiteY109" fmla="*/ 1560970 h 1583140"/>
              <a:gd name="connsiteX110" fmla="*/ 336819 w 9662615"/>
              <a:gd name="connsiteY110" fmla="*/ 1560892 h 1583140"/>
              <a:gd name="connsiteX111" fmla="*/ 267163 w 9662615"/>
              <a:gd name="connsiteY111" fmla="*/ 1531913 h 1583140"/>
              <a:gd name="connsiteX112" fmla="*/ 196644 w 9662615"/>
              <a:gd name="connsiteY112" fmla="*/ 1524565 h 1583140"/>
              <a:gd name="connsiteX113" fmla="*/ 86819 w 9662615"/>
              <a:gd name="connsiteY113" fmla="*/ 1519517 h 1583140"/>
              <a:gd name="connsiteX114" fmla="*/ 53369 w 9662615"/>
              <a:gd name="connsiteY114" fmla="*/ 1516853 h 1583140"/>
              <a:gd name="connsiteX115" fmla="*/ 2359 w 9662615"/>
              <a:gd name="connsiteY115" fmla="*/ 1515247 h 1583140"/>
              <a:gd name="connsiteX116" fmla="*/ 0 w 9662615"/>
              <a:gd name="connsiteY116" fmla="*/ 1514932 h 1583140"/>
              <a:gd name="connsiteX117" fmla="*/ 0 w 9662615"/>
              <a:gd name="connsiteY117" fmla="*/ 0 h 1583140"/>
              <a:gd name="connsiteX0" fmla="*/ 0 w 9662615"/>
              <a:gd name="connsiteY0" fmla="*/ 0 h 1583140"/>
              <a:gd name="connsiteX1" fmla="*/ 9662615 w 9662615"/>
              <a:gd name="connsiteY1" fmla="*/ 0 h 1583140"/>
              <a:gd name="connsiteX2" fmla="*/ 9662615 w 9662615"/>
              <a:gd name="connsiteY2" fmla="*/ 1280346 h 1583140"/>
              <a:gd name="connsiteX3" fmla="*/ 9551077 w 9662615"/>
              <a:gd name="connsiteY3" fmla="*/ 1292033 h 1583140"/>
              <a:gd name="connsiteX4" fmla="*/ 9469546 w 9662615"/>
              <a:gd name="connsiteY4" fmla="*/ 1289837 h 1583140"/>
              <a:gd name="connsiteX5" fmla="*/ 9326260 w 9662615"/>
              <a:gd name="connsiteY5" fmla="*/ 1277155 h 1583140"/>
              <a:gd name="connsiteX6" fmla="*/ 9144767 w 9662615"/>
              <a:gd name="connsiteY6" fmla="*/ 1264120 h 1583140"/>
              <a:gd name="connsiteX7" fmla="*/ 8976400 w 9662615"/>
              <a:gd name="connsiteY7" fmla="*/ 1326661 h 1583140"/>
              <a:gd name="connsiteX8" fmla="*/ 8828711 w 9662615"/>
              <a:gd name="connsiteY8" fmla="*/ 1346394 h 1583140"/>
              <a:gd name="connsiteX9" fmla="*/ 8695953 w 9662615"/>
              <a:gd name="connsiteY9" fmla="*/ 1346784 h 1583140"/>
              <a:gd name="connsiteX10" fmla="*/ 8652191 w 9662615"/>
              <a:gd name="connsiteY10" fmla="*/ 1345903 h 1583140"/>
              <a:gd name="connsiteX11" fmla="*/ 8591582 w 9662615"/>
              <a:gd name="connsiteY11" fmla="*/ 1341666 h 1583140"/>
              <a:gd name="connsiteX12" fmla="*/ 8537336 w 9662615"/>
              <a:gd name="connsiteY12" fmla="*/ 1341684 h 1583140"/>
              <a:gd name="connsiteX13" fmla="*/ 8416849 w 9662615"/>
              <a:gd name="connsiteY13" fmla="*/ 1367085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871726 w 9662615"/>
              <a:gd name="connsiteY54" fmla="*/ 1570584 h 1583140"/>
              <a:gd name="connsiteX55" fmla="*/ 4843267 w 9662615"/>
              <a:gd name="connsiteY55" fmla="*/ 1561459 h 1583140"/>
              <a:gd name="connsiteX56" fmla="*/ 4821058 w 9662615"/>
              <a:gd name="connsiteY56" fmla="*/ 1553078 h 1583140"/>
              <a:gd name="connsiteX57" fmla="*/ 4791466 w 9662615"/>
              <a:gd name="connsiteY57" fmla="*/ 1561324 h 1583140"/>
              <a:gd name="connsiteX58" fmla="*/ 4784247 w 9662615"/>
              <a:gd name="connsiteY58" fmla="*/ 1562342 h 1583140"/>
              <a:gd name="connsiteX59" fmla="*/ 4739309 w 9662615"/>
              <a:gd name="connsiteY59" fmla="*/ 1553948 h 1583140"/>
              <a:gd name="connsiteX60" fmla="*/ 4697562 w 9662615"/>
              <a:gd name="connsiteY60" fmla="*/ 1551206 h 1583140"/>
              <a:gd name="connsiteX61" fmla="*/ 4650737 w 9662615"/>
              <a:gd name="connsiteY61" fmla="*/ 1537381 h 1583140"/>
              <a:gd name="connsiteX62" fmla="*/ 4583150 w 9662615"/>
              <a:gd name="connsiteY62" fmla="*/ 1529064 h 1583140"/>
              <a:gd name="connsiteX63" fmla="*/ 4521734 w 9662615"/>
              <a:gd name="connsiteY63" fmla="*/ 1529359 h 1583140"/>
              <a:gd name="connsiteX64" fmla="*/ 4382398 w 9662615"/>
              <a:gd name="connsiteY64" fmla="*/ 1534108 h 1583140"/>
              <a:gd name="connsiteX65" fmla="*/ 4221826 w 9662615"/>
              <a:gd name="connsiteY65" fmla="*/ 1500972 h 1583140"/>
              <a:gd name="connsiteX66" fmla="*/ 4096601 w 9662615"/>
              <a:gd name="connsiteY66" fmla="*/ 1521563 h 1583140"/>
              <a:gd name="connsiteX67" fmla="*/ 4002441 w 9662615"/>
              <a:gd name="connsiteY67" fmla="*/ 1528912 h 1583140"/>
              <a:gd name="connsiteX68" fmla="*/ 3833906 w 9662615"/>
              <a:gd name="connsiteY68" fmla="*/ 1516637 h 1583140"/>
              <a:gd name="connsiteX69" fmla="*/ 3763845 w 9662615"/>
              <a:gd name="connsiteY69" fmla="*/ 1501782 h 1583140"/>
              <a:gd name="connsiteX70" fmla="*/ 3641778 w 9662615"/>
              <a:gd name="connsiteY70" fmla="*/ 1505446 h 1583140"/>
              <a:gd name="connsiteX71" fmla="*/ 3565233 w 9662615"/>
              <a:gd name="connsiteY71" fmla="*/ 1515122 h 1583140"/>
              <a:gd name="connsiteX72" fmla="*/ 3560267 w 9662615"/>
              <a:gd name="connsiteY72" fmla="*/ 1516288 h 1583140"/>
              <a:gd name="connsiteX73" fmla="*/ 3540258 w 9662615"/>
              <a:gd name="connsiteY73" fmla="*/ 1516976 h 1583140"/>
              <a:gd name="connsiteX74" fmla="*/ 3534780 w 9662615"/>
              <a:gd name="connsiteY74" fmla="*/ 1522141 h 1583140"/>
              <a:gd name="connsiteX75" fmla="*/ 3504783 w 9662615"/>
              <a:gd name="connsiteY75" fmla="*/ 1526739 h 1583140"/>
              <a:gd name="connsiteX76" fmla="*/ 3430805 w 9662615"/>
              <a:gd name="connsiteY76" fmla="*/ 1542521 h 1583140"/>
              <a:gd name="connsiteX77" fmla="*/ 3292707 w 9662615"/>
              <a:gd name="connsiteY77" fmla="*/ 1520490 h 1583140"/>
              <a:gd name="connsiteX78" fmla="*/ 3187872 w 9662615"/>
              <a:gd name="connsiteY78" fmla="*/ 1519991 h 1583140"/>
              <a:gd name="connsiteX79" fmla="*/ 3148026 w 9662615"/>
              <a:gd name="connsiteY79" fmla="*/ 1524777 h 1583140"/>
              <a:gd name="connsiteX80" fmla="*/ 3092394 w 9662615"/>
              <a:gd name="connsiteY80" fmla="*/ 1528115 h 1583140"/>
              <a:gd name="connsiteX81" fmla="*/ 2994200 w 9662615"/>
              <a:gd name="connsiteY81" fmla="*/ 1537857 h 1583140"/>
              <a:gd name="connsiteX82" fmla="*/ 2862301 w 9662615"/>
              <a:gd name="connsiteY82" fmla="*/ 1544250 h 1583140"/>
              <a:gd name="connsiteX83" fmla="*/ 2766335 w 9662615"/>
              <a:gd name="connsiteY83" fmla="*/ 1527662 h 1583140"/>
              <a:gd name="connsiteX84" fmla="*/ 2757836 w 9662615"/>
              <a:gd name="connsiteY84" fmla="*/ 1531371 h 1583140"/>
              <a:gd name="connsiteX85" fmla="*/ 2691555 w 9662615"/>
              <a:gd name="connsiteY85" fmla="*/ 1530283 h 1583140"/>
              <a:gd name="connsiteX86" fmla="*/ 2491676 w 9662615"/>
              <a:gd name="connsiteY86" fmla="*/ 1500859 h 1583140"/>
              <a:gd name="connsiteX87" fmla="*/ 2378036 w 9662615"/>
              <a:gd name="connsiteY87" fmla="*/ 1520645 h 1583140"/>
              <a:gd name="connsiteX88" fmla="*/ 2284269 w 9662615"/>
              <a:gd name="connsiteY88" fmla="*/ 1503068 h 1583140"/>
              <a:gd name="connsiteX89" fmla="*/ 2207104 w 9662615"/>
              <a:gd name="connsiteY89" fmla="*/ 1508888 h 1583140"/>
              <a:gd name="connsiteX90" fmla="*/ 2149226 w 9662615"/>
              <a:gd name="connsiteY90" fmla="*/ 1523409 h 1583140"/>
              <a:gd name="connsiteX91" fmla="*/ 2084783 w 9662615"/>
              <a:gd name="connsiteY91" fmla="*/ 1524245 h 1583140"/>
              <a:gd name="connsiteX92" fmla="*/ 2070075 w 9662615"/>
              <a:gd name="connsiteY92" fmla="*/ 1511285 h 1583140"/>
              <a:gd name="connsiteX93" fmla="*/ 2001057 w 9662615"/>
              <a:gd name="connsiteY93" fmla="*/ 1516449 h 1583140"/>
              <a:gd name="connsiteX94" fmla="*/ 1896330 w 9662615"/>
              <a:gd name="connsiteY94" fmla="*/ 1525725 h 1583140"/>
              <a:gd name="connsiteX95" fmla="*/ 1835994 w 9662615"/>
              <a:gd name="connsiteY95" fmla="*/ 1527678 h 1583140"/>
              <a:gd name="connsiteX96" fmla="*/ 1671119 w 9662615"/>
              <a:gd name="connsiteY96" fmla="*/ 1536701 h 1583140"/>
              <a:gd name="connsiteX97" fmla="*/ 1601337 w 9662615"/>
              <a:gd name="connsiteY97" fmla="*/ 1548552 h 1583140"/>
              <a:gd name="connsiteX98" fmla="*/ 1407755 w 9662615"/>
              <a:gd name="connsiteY98" fmla="*/ 1571444 h 1583140"/>
              <a:gd name="connsiteX99" fmla="*/ 1271994 w 9662615"/>
              <a:gd name="connsiteY99" fmla="*/ 1579471 h 1583140"/>
              <a:gd name="connsiteX100" fmla="*/ 1249226 w 9662615"/>
              <a:gd name="connsiteY100" fmla="*/ 1583140 h 1583140"/>
              <a:gd name="connsiteX101" fmla="*/ 1217719 w 9662615"/>
              <a:gd name="connsiteY101" fmla="*/ 1580863 h 1583140"/>
              <a:gd name="connsiteX102" fmla="*/ 1091432 w 9662615"/>
              <a:gd name="connsiteY102" fmla="*/ 1571003 h 1583140"/>
              <a:gd name="connsiteX103" fmla="*/ 992039 w 9662615"/>
              <a:gd name="connsiteY103" fmla="*/ 1556662 h 1583140"/>
              <a:gd name="connsiteX104" fmla="*/ 868264 w 9662615"/>
              <a:gd name="connsiteY104" fmla="*/ 1566392 h 1583140"/>
              <a:gd name="connsiteX105" fmla="*/ 792765 w 9662615"/>
              <a:gd name="connsiteY105" fmla="*/ 1563102 h 1583140"/>
              <a:gd name="connsiteX106" fmla="*/ 669055 w 9662615"/>
              <a:gd name="connsiteY106" fmla="*/ 1543638 h 1583140"/>
              <a:gd name="connsiteX107" fmla="*/ 541933 w 9662615"/>
              <a:gd name="connsiteY107" fmla="*/ 1561051 h 1583140"/>
              <a:gd name="connsiteX108" fmla="*/ 472797 w 9662615"/>
              <a:gd name="connsiteY108" fmla="*/ 1568904 h 1583140"/>
              <a:gd name="connsiteX109" fmla="*/ 396059 w 9662615"/>
              <a:gd name="connsiteY109" fmla="*/ 1560970 h 1583140"/>
              <a:gd name="connsiteX110" fmla="*/ 336819 w 9662615"/>
              <a:gd name="connsiteY110" fmla="*/ 1560892 h 1583140"/>
              <a:gd name="connsiteX111" fmla="*/ 267163 w 9662615"/>
              <a:gd name="connsiteY111" fmla="*/ 1531913 h 1583140"/>
              <a:gd name="connsiteX112" fmla="*/ 196644 w 9662615"/>
              <a:gd name="connsiteY112" fmla="*/ 1524565 h 1583140"/>
              <a:gd name="connsiteX113" fmla="*/ 86819 w 9662615"/>
              <a:gd name="connsiteY113" fmla="*/ 1519517 h 1583140"/>
              <a:gd name="connsiteX114" fmla="*/ 53369 w 9662615"/>
              <a:gd name="connsiteY114" fmla="*/ 1516853 h 1583140"/>
              <a:gd name="connsiteX115" fmla="*/ 2359 w 9662615"/>
              <a:gd name="connsiteY115" fmla="*/ 1515247 h 1583140"/>
              <a:gd name="connsiteX116" fmla="*/ 0 w 9662615"/>
              <a:gd name="connsiteY116" fmla="*/ 1514932 h 1583140"/>
              <a:gd name="connsiteX117" fmla="*/ 0 w 9662615"/>
              <a:gd name="connsiteY117" fmla="*/ 0 h 1583140"/>
              <a:gd name="connsiteX0" fmla="*/ 0 w 9662615"/>
              <a:gd name="connsiteY0" fmla="*/ 0 h 1583140"/>
              <a:gd name="connsiteX1" fmla="*/ 9662615 w 9662615"/>
              <a:gd name="connsiteY1" fmla="*/ 0 h 1583140"/>
              <a:gd name="connsiteX2" fmla="*/ 9662615 w 9662615"/>
              <a:gd name="connsiteY2" fmla="*/ 1280346 h 1583140"/>
              <a:gd name="connsiteX3" fmla="*/ 9551077 w 9662615"/>
              <a:gd name="connsiteY3" fmla="*/ 1292033 h 1583140"/>
              <a:gd name="connsiteX4" fmla="*/ 9469546 w 9662615"/>
              <a:gd name="connsiteY4" fmla="*/ 1289837 h 1583140"/>
              <a:gd name="connsiteX5" fmla="*/ 9326260 w 9662615"/>
              <a:gd name="connsiteY5" fmla="*/ 1277155 h 1583140"/>
              <a:gd name="connsiteX6" fmla="*/ 9144767 w 9662615"/>
              <a:gd name="connsiteY6" fmla="*/ 1264120 h 1583140"/>
              <a:gd name="connsiteX7" fmla="*/ 8976400 w 9662615"/>
              <a:gd name="connsiteY7" fmla="*/ 1326661 h 1583140"/>
              <a:gd name="connsiteX8" fmla="*/ 8828711 w 9662615"/>
              <a:gd name="connsiteY8" fmla="*/ 1346394 h 1583140"/>
              <a:gd name="connsiteX9" fmla="*/ 8695953 w 9662615"/>
              <a:gd name="connsiteY9" fmla="*/ 1346784 h 1583140"/>
              <a:gd name="connsiteX10" fmla="*/ 8652191 w 9662615"/>
              <a:gd name="connsiteY10" fmla="*/ 1345903 h 1583140"/>
              <a:gd name="connsiteX11" fmla="*/ 8591582 w 9662615"/>
              <a:gd name="connsiteY11" fmla="*/ 1341666 h 1583140"/>
              <a:gd name="connsiteX12" fmla="*/ 8537336 w 9662615"/>
              <a:gd name="connsiteY12" fmla="*/ 1341684 h 1583140"/>
              <a:gd name="connsiteX13" fmla="*/ 8416849 w 9662615"/>
              <a:gd name="connsiteY13" fmla="*/ 1367085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871726 w 9662615"/>
              <a:gd name="connsiteY54" fmla="*/ 1570584 h 1583140"/>
              <a:gd name="connsiteX55" fmla="*/ 4843267 w 9662615"/>
              <a:gd name="connsiteY55" fmla="*/ 1561459 h 1583140"/>
              <a:gd name="connsiteX56" fmla="*/ 4821058 w 9662615"/>
              <a:gd name="connsiteY56" fmla="*/ 1553078 h 1583140"/>
              <a:gd name="connsiteX57" fmla="*/ 4791466 w 9662615"/>
              <a:gd name="connsiteY57" fmla="*/ 1561324 h 1583140"/>
              <a:gd name="connsiteX58" fmla="*/ 4784247 w 9662615"/>
              <a:gd name="connsiteY58" fmla="*/ 1562342 h 1583140"/>
              <a:gd name="connsiteX59" fmla="*/ 4739309 w 9662615"/>
              <a:gd name="connsiteY59" fmla="*/ 1553948 h 1583140"/>
              <a:gd name="connsiteX60" fmla="*/ 4697562 w 9662615"/>
              <a:gd name="connsiteY60" fmla="*/ 1551206 h 1583140"/>
              <a:gd name="connsiteX61" fmla="*/ 4650737 w 9662615"/>
              <a:gd name="connsiteY61" fmla="*/ 1537381 h 1583140"/>
              <a:gd name="connsiteX62" fmla="*/ 4583150 w 9662615"/>
              <a:gd name="connsiteY62" fmla="*/ 1529064 h 1583140"/>
              <a:gd name="connsiteX63" fmla="*/ 4521734 w 9662615"/>
              <a:gd name="connsiteY63" fmla="*/ 1529359 h 1583140"/>
              <a:gd name="connsiteX64" fmla="*/ 4382398 w 9662615"/>
              <a:gd name="connsiteY64" fmla="*/ 1534108 h 1583140"/>
              <a:gd name="connsiteX65" fmla="*/ 4221826 w 9662615"/>
              <a:gd name="connsiteY65" fmla="*/ 1500972 h 1583140"/>
              <a:gd name="connsiteX66" fmla="*/ 4096601 w 9662615"/>
              <a:gd name="connsiteY66" fmla="*/ 1521563 h 1583140"/>
              <a:gd name="connsiteX67" fmla="*/ 4002441 w 9662615"/>
              <a:gd name="connsiteY67" fmla="*/ 1528912 h 1583140"/>
              <a:gd name="connsiteX68" fmla="*/ 3833906 w 9662615"/>
              <a:gd name="connsiteY68" fmla="*/ 1516637 h 1583140"/>
              <a:gd name="connsiteX69" fmla="*/ 3763845 w 9662615"/>
              <a:gd name="connsiteY69" fmla="*/ 1501782 h 1583140"/>
              <a:gd name="connsiteX70" fmla="*/ 3641778 w 9662615"/>
              <a:gd name="connsiteY70" fmla="*/ 1505446 h 1583140"/>
              <a:gd name="connsiteX71" fmla="*/ 3565233 w 9662615"/>
              <a:gd name="connsiteY71" fmla="*/ 1515122 h 1583140"/>
              <a:gd name="connsiteX72" fmla="*/ 3560267 w 9662615"/>
              <a:gd name="connsiteY72" fmla="*/ 1516288 h 1583140"/>
              <a:gd name="connsiteX73" fmla="*/ 3540258 w 9662615"/>
              <a:gd name="connsiteY73" fmla="*/ 1516976 h 1583140"/>
              <a:gd name="connsiteX74" fmla="*/ 3534780 w 9662615"/>
              <a:gd name="connsiteY74" fmla="*/ 1522141 h 1583140"/>
              <a:gd name="connsiteX75" fmla="*/ 3504783 w 9662615"/>
              <a:gd name="connsiteY75" fmla="*/ 1526739 h 1583140"/>
              <a:gd name="connsiteX76" fmla="*/ 3430805 w 9662615"/>
              <a:gd name="connsiteY76" fmla="*/ 1542521 h 1583140"/>
              <a:gd name="connsiteX77" fmla="*/ 3292707 w 9662615"/>
              <a:gd name="connsiteY77" fmla="*/ 1520490 h 1583140"/>
              <a:gd name="connsiteX78" fmla="*/ 3187872 w 9662615"/>
              <a:gd name="connsiteY78" fmla="*/ 1519991 h 1583140"/>
              <a:gd name="connsiteX79" fmla="*/ 3148026 w 9662615"/>
              <a:gd name="connsiteY79" fmla="*/ 1524777 h 1583140"/>
              <a:gd name="connsiteX80" fmla="*/ 3092394 w 9662615"/>
              <a:gd name="connsiteY80" fmla="*/ 1528115 h 1583140"/>
              <a:gd name="connsiteX81" fmla="*/ 2994200 w 9662615"/>
              <a:gd name="connsiteY81" fmla="*/ 1537857 h 1583140"/>
              <a:gd name="connsiteX82" fmla="*/ 2862301 w 9662615"/>
              <a:gd name="connsiteY82" fmla="*/ 1544250 h 1583140"/>
              <a:gd name="connsiteX83" fmla="*/ 2766335 w 9662615"/>
              <a:gd name="connsiteY83" fmla="*/ 1527662 h 1583140"/>
              <a:gd name="connsiteX84" fmla="*/ 2757836 w 9662615"/>
              <a:gd name="connsiteY84" fmla="*/ 1531371 h 1583140"/>
              <a:gd name="connsiteX85" fmla="*/ 2691555 w 9662615"/>
              <a:gd name="connsiteY85" fmla="*/ 1530283 h 1583140"/>
              <a:gd name="connsiteX86" fmla="*/ 2491676 w 9662615"/>
              <a:gd name="connsiteY86" fmla="*/ 1500859 h 1583140"/>
              <a:gd name="connsiteX87" fmla="*/ 2378036 w 9662615"/>
              <a:gd name="connsiteY87" fmla="*/ 1520645 h 1583140"/>
              <a:gd name="connsiteX88" fmla="*/ 2284269 w 9662615"/>
              <a:gd name="connsiteY88" fmla="*/ 1503068 h 1583140"/>
              <a:gd name="connsiteX89" fmla="*/ 2207104 w 9662615"/>
              <a:gd name="connsiteY89" fmla="*/ 1508888 h 1583140"/>
              <a:gd name="connsiteX90" fmla="*/ 2149226 w 9662615"/>
              <a:gd name="connsiteY90" fmla="*/ 1523409 h 1583140"/>
              <a:gd name="connsiteX91" fmla="*/ 2084783 w 9662615"/>
              <a:gd name="connsiteY91" fmla="*/ 1524245 h 1583140"/>
              <a:gd name="connsiteX92" fmla="*/ 2070075 w 9662615"/>
              <a:gd name="connsiteY92" fmla="*/ 1511285 h 1583140"/>
              <a:gd name="connsiteX93" fmla="*/ 2001057 w 9662615"/>
              <a:gd name="connsiteY93" fmla="*/ 1516449 h 1583140"/>
              <a:gd name="connsiteX94" fmla="*/ 1896330 w 9662615"/>
              <a:gd name="connsiteY94" fmla="*/ 1525725 h 1583140"/>
              <a:gd name="connsiteX95" fmla="*/ 1835994 w 9662615"/>
              <a:gd name="connsiteY95" fmla="*/ 1527678 h 1583140"/>
              <a:gd name="connsiteX96" fmla="*/ 1671119 w 9662615"/>
              <a:gd name="connsiteY96" fmla="*/ 1536701 h 1583140"/>
              <a:gd name="connsiteX97" fmla="*/ 1601337 w 9662615"/>
              <a:gd name="connsiteY97" fmla="*/ 1548552 h 1583140"/>
              <a:gd name="connsiteX98" fmla="*/ 1407755 w 9662615"/>
              <a:gd name="connsiteY98" fmla="*/ 1571444 h 1583140"/>
              <a:gd name="connsiteX99" fmla="*/ 1271994 w 9662615"/>
              <a:gd name="connsiteY99" fmla="*/ 1579471 h 1583140"/>
              <a:gd name="connsiteX100" fmla="*/ 1249226 w 9662615"/>
              <a:gd name="connsiteY100" fmla="*/ 1583140 h 1583140"/>
              <a:gd name="connsiteX101" fmla="*/ 1217719 w 9662615"/>
              <a:gd name="connsiteY101" fmla="*/ 1580863 h 1583140"/>
              <a:gd name="connsiteX102" fmla="*/ 1091432 w 9662615"/>
              <a:gd name="connsiteY102" fmla="*/ 1571003 h 1583140"/>
              <a:gd name="connsiteX103" fmla="*/ 992039 w 9662615"/>
              <a:gd name="connsiteY103" fmla="*/ 1556662 h 1583140"/>
              <a:gd name="connsiteX104" fmla="*/ 868264 w 9662615"/>
              <a:gd name="connsiteY104" fmla="*/ 1566392 h 1583140"/>
              <a:gd name="connsiteX105" fmla="*/ 792765 w 9662615"/>
              <a:gd name="connsiteY105" fmla="*/ 1563102 h 1583140"/>
              <a:gd name="connsiteX106" fmla="*/ 653153 w 9662615"/>
              <a:gd name="connsiteY106" fmla="*/ 1563516 h 1583140"/>
              <a:gd name="connsiteX107" fmla="*/ 541933 w 9662615"/>
              <a:gd name="connsiteY107" fmla="*/ 1561051 h 1583140"/>
              <a:gd name="connsiteX108" fmla="*/ 472797 w 9662615"/>
              <a:gd name="connsiteY108" fmla="*/ 1568904 h 1583140"/>
              <a:gd name="connsiteX109" fmla="*/ 396059 w 9662615"/>
              <a:gd name="connsiteY109" fmla="*/ 1560970 h 1583140"/>
              <a:gd name="connsiteX110" fmla="*/ 336819 w 9662615"/>
              <a:gd name="connsiteY110" fmla="*/ 1560892 h 1583140"/>
              <a:gd name="connsiteX111" fmla="*/ 267163 w 9662615"/>
              <a:gd name="connsiteY111" fmla="*/ 1531913 h 1583140"/>
              <a:gd name="connsiteX112" fmla="*/ 196644 w 9662615"/>
              <a:gd name="connsiteY112" fmla="*/ 1524565 h 1583140"/>
              <a:gd name="connsiteX113" fmla="*/ 86819 w 9662615"/>
              <a:gd name="connsiteY113" fmla="*/ 1519517 h 1583140"/>
              <a:gd name="connsiteX114" fmla="*/ 53369 w 9662615"/>
              <a:gd name="connsiteY114" fmla="*/ 1516853 h 1583140"/>
              <a:gd name="connsiteX115" fmla="*/ 2359 w 9662615"/>
              <a:gd name="connsiteY115" fmla="*/ 1515247 h 1583140"/>
              <a:gd name="connsiteX116" fmla="*/ 0 w 9662615"/>
              <a:gd name="connsiteY116" fmla="*/ 1514932 h 1583140"/>
              <a:gd name="connsiteX117" fmla="*/ 0 w 9662615"/>
              <a:gd name="connsiteY117" fmla="*/ 0 h 1583140"/>
              <a:gd name="connsiteX0" fmla="*/ 0 w 9662615"/>
              <a:gd name="connsiteY0" fmla="*/ 0 h 1583140"/>
              <a:gd name="connsiteX1" fmla="*/ 9662615 w 9662615"/>
              <a:gd name="connsiteY1" fmla="*/ 0 h 1583140"/>
              <a:gd name="connsiteX2" fmla="*/ 9662615 w 9662615"/>
              <a:gd name="connsiteY2" fmla="*/ 1280346 h 1583140"/>
              <a:gd name="connsiteX3" fmla="*/ 9551077 w 9662615"/>
              <a:gd name="connsiteY3" fmla="*/ 1292033 h 1583140"/>
              <a:gd name="connsiteX4" fmla="*/ 9469546 w 9662615"/>
              <a:gd name="connsiteY4" fmla="*/ 1289837 h 1583140"/>
              <a:gd name="connsiteX5" fmla="*/ 9326260 w 9662615"/>
              <a:gd name="connsiteY5" fmla="*/ 1277155 h 1583140"/>
              <a:gd name="connsiteX6" fmla="*/ 9144767 w 9662615"/>
              <a:gd name="connsiteY6" fmla="*/ 1264120 h 1583140"/>
              <a:gd name="connsiteX7" fmla="*/ 8976400 w 9662615"/>
              <a:gd name="connsiteY7" fmla="*/ 1326661 h 1583140"/>
              <a:gd name="connsiteX8" fmla="*/ 8828711 w 9662615"/>
              <a:gd name="connsiteY8" fmla="*/ 1346394 h 1583140"/>
              <a:gd name="connsiteX9" fmla="*/ 8695953 w 9662615"/>
              <a:gd name="connsiteY9" fmla="*/ 1346784 h 1583140"/>
              <a:gd name="connsiteX10" fmla="*/ 8652191 w 9662615"/>
              <a:gd name="connsiteY10" fmla="*/ 1345903 h 1583140"/>
              <a:gd name="connsiteX11" fmla="*/ 8591582 w 9662615"/>
              <a:gd name="connsiteY11" fmla="*/ 1341666 h 1583140"/>
              <a:gd name="connsiteX12" fmla="*/ 8537336 w 9662615"/>
              <a:gd name="connsiteY12" fmla="*/ 1341684 h 1583140"/>
              <a:gd name="connsiteX13" fmla="*/ 8416849 w 9662615"/>
              <a:gd name="connsiteY13" fmla="*/ 1367085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871726 w 9662615"/>
              <a:gd name="connsiteY54" fmla="*/ 1570584 h 1583140"/>
              <a:gd name="connsiteX55" fmla="*/ 4843267 w 9662615"/>
              <a:gd name="connsiteY55" fmla="*/ 1561459 h 1583140"/>
              <a:gd name="connsiteX56" fmla="*/ 4821058 w 9662615"/>
              <a:gd name="connsiteY56" fmla="*/ 1553078 h 1583140"/>
              <a:gd name="connsiteX57" fmla="*/ 4791466 w 9662615"/>
              <a:gd name="connsiteY57" fmla="*/ 1561324 h 1583140"/>
              <a:gd name="connsiteX58" fmla="*/ 4784247 w 9662615"/>
              <a:gd name="connsiteY58" fmla="*/ 1562342 h 1583140"/>
              <a:gd name="connsiteX59" fmla="*/ 4739309 w 9662615"/>
              <a:gd name="connsiteY59" fmla="*/ 1553948 h 1583140"/>
              <a:gd name="connsiteX60" fmla="*/ 4697562 w 9662615"/>
              <a:gd name="connsiteY60" fmla="*/ 1551206 h 1583140"/>
              <a:gd name="connsiteX61" fmla="*/ 4650737 w 9662615"/>
              <a:gd name="connsiteY61" fmla="*/ 1537381 h 1583140"/>
              <a:gd name="connsiteX62" fmla="*/ 4583150 w 9662615"/>
              <a:gd name="connsiteY62" fmla="*/ 1529064 h 1583140"/>
              <a:gd name="connsiteX63" fmla="*/ 4521734 w 9662615"/>
              <a:gd name="connsiteY63" fmla="*/ 1529359 h 1583140"/>
              <a:gd name="connsiteX64" fmla="*/ 4382398 w 9662615"/>
              <a:gd name="connsiteY64" fmla="*/ 1534108 h 1583140"/>
              <a:gd name="connsiteX65" fmla="*/ 4221826 w 9662615"/>
              <a:gd name="connsiteY65" fmla="*/ 1500972 h 1583140"/>
              <a:gd name="connsiteX66" fmla="*/ 4096601 w 9662615"/>
              <a:gd name="connsiteY66" fmla="*/ 1521563 h 1583140"/>
              <a:gd name="connsiteX67" fmla="*/ 4002441 w 9662615"/>
              <a:gd name="connsiteY67" fmla="*/ 1528912 h 1583140"/>
              <a:gd name="connsiteX68" fmla="*/ 3833906 w 9662615"/>
              <a:gd name="connsiteY68" fmla="*/ 1516637 h 1583140"/>
              <a:gd name="connsiteX69" fmla="*/ 3763845 w 9662615"/>
              <a:gd name="connsiteY69" fmla="*/ 1501782 h 1583140"/>
              <a:gd name="connsiteX70" fmla="*/ 3641778 w 9662615"/>
              <a:gd name="connsiteY70" fmla="*/ 1505446 h 1583140"/>
              <a:gd name="connsiteX71" fmla="*/ 3565233 w 9662615"/>
              <a:gd name="connsiteY71" fmla="*/ 1515122 h 1583140"/>
              <a:gd name="connsiteX72" fmla="*/ 3560267 w 9662615"/>
              <a:gd name="connsiteY72" fmla="*/ 1516288 h 1583140"/>
              <a:gd name="connsiteX73" fmla="*/ 3540258 w 9662615"/>
              <a:gd name="connsiteY73" fmla="*/ 1516976 h 1583140"/>
              <a:gd name="connsiteX74" fmla="*/ 3534780 w 9662615"/>
              <a:gd name="connsiteY74" fmla="*/ 1522141 h 1583140"/>
              <a:gd name="connsiteX75" fmla="*/ 3504783 w 9662615"/>
              <a:gd name="connsiteY75" fmla="*/ 1526739 h 1583140"/>
              <a:gd name="connsiteX76" fmla="*/ 3430805 w 9662615"/>
              <a:gd name="connsiteY76" fmla="*/ 1542521 h 1583140"/>
              <a:gd name="connsiteX77" fmla="*/ 3292707 w 9662615"/>
              <a:gd name="connsiteY77" fmla="*/ 1520490 h 1583140"/>
              <a:gd name="connsiteX78" fmla="*/ 3187872 w 9662615"/>
              <a:gd name="connsiteY78" fmla="*/ 1519991 h 1583140"/>
              <a:gd name="connsiteX79" fmla="*/ 3148026 w 9662615"/>
              <a:gd name="connsiteY79" fmla="*/ 1524777 h 1583140"/>
              <a:gd name="connsiteX80" fmla="*/ 3092394 w 9662615"/>
              <a:gd name="connsiteY80" fmla="*/ 1528115 h 1583140"/>
              <a:gd name="connsiteX81" fmla="*/ 2994200 w 9662615"/>
              <a:gd name="connsiteY81" fmla="*/ 1537857 h 1583140"/>
              <a:gd name="connsiteX82" fmla="*/ 2862301 w 9662615"/>
              <a:gd name="connsiteY82" fmla="*/ 1544250 h 1583140"/>
              <a:gd name="connsiteX83" fmla="*/ 2766335 w 9662615"/>
              <a:gd name="connsiteY83" fmla="*/ 1527662 h 1583140"/>
              <a:gd name="connsiteX84" fmla="*/ 2757836 w 9662615"/>
              <a:gd name="connsiteY84" fmla="*/ 1531371 h 1583140"/>
              <a:gd name="connsiteX85" fmla="*/ 2691555 w 9662615"/>
              <a:gd name="connsiteY85" fmla="*/ 1530283 h 1583140"/>
              <a:gd name="connsiteX86" fmla="*/ 2491676 w 9662615"/>
              <a:gd name="connsiteY86" fmla="*/ 1500859 h 1583140"/>
              <a:gd name="connsiteX87" fmla="*/ 2378036 w 9662615"/>
              <a:gd name="connsiteY87" fmla="*/ 1520645 h 1583140"/>
              <a:gd name="connsiteX88" fmla="*/ 2284269 w 9662615"/>
              <a:gd name="connsiteY88" fmla="*/ 1503068 h 1583140"/>
              <a:gd name="connsiteX89" fmla="*/ 2207104 w 9662615"/>
              <a:gd name="connsiteY89" fmla="*/ 1508888 h 1583140"/>
              <a:gd name="connsiteX90" fmla="*/ 2149226 w 9662615"/>
              <a:gd name="connsiteY90" fmla="*/ 1523409 h 1583140"/>
              <a:gd name="connsiteX91" fmla="*/ 2084783 w 9662615"/>
              <a:gd name="connsiteY91" fmla="*/ 1524245 h 1583140"/>
              <a:gd name="connsiteX92" fmla="*/ 2070075 w 9662615"/>
              <a:gd name="connsiteY92" fmla="*/ 1511285 h 1583140"/>
              <a:gd name="connsiteX93" fmla="*/ 2001057 w 9662615"/>
              <a:gd name="connsiteY93" fmla="*/ 1516449 h 1583140"/>
              <a:gd name="connsiteX94" fmla="*/ 1896330 w 9662615"/>
              <a:gd name="connsiteY94" fmla="*/ 1525725 h 1583140"/>
              <a:gd name="connsiteX95" fmla="*/ 1835994 w 9662615"/>
              <a:gd name="connsiteY95" fmla="*/ 1527678 h 1583140"/>
              <a:gd name="connsiteX96" fmla="*/ 1671119 w 9662615"/>
              <a:gd name="connsiteY96" fmla="*/ 1536701 h 1583140"/>
              <a:gd name="connsiteX97" fmla="*/ 1601337 w 9662615"/>
              <a:gd name="connsiteY97" fmla="*/ 1548552 h 1583140"/>
              <a:gd name="connsiteX98" fmla="*/ 1407755 w 9662615"/>
              <a:gd name="connsiteY98" fmla="*/ 1571444 h 1583140"/>
              <a:gd name="connsiteX99" fmla="*/ 1271994 w 9662615"/>
              <a:gd name="connsiteY99" fmla="*/ 1579471 h 1583140"/>
              <a:gd name="connsiteX100" fmla="*/ 1249226 w 9662615"/>
              <a:gd name="connsiteY100" fmla="*/ 1583140 h 1583140"/>
              <a:gd name="connsiteX101" fmla="*/ 1217719 w 9662615"/>
              <a:gd name="connsiteY101" fmla="*/ 1580863 h 1583140"/>
              <a:gd name="connsiteX102" fmla="*/ 1091432 w 9662615"/>
              <a:gd name="connsiteY102" fmla="*/ 1571003 h 1583140"/>
              <a:gd name="connsiteX103" fmla="*/ 940355 w 9662615"/>
              <a:gd name="connsiteY103" fmla="*/ 1560638 h 1583140"/>
              <a:gd name="connsiteX104" fmla="*/ 868264 w 9662615"/>
              <a:gd name="connsiteY104" fmla="*/ 1566392 h 1583140"/>
              <a:gd name="connsiteX105" fmla="*/ 792765 w 9662615"/>
              <a:gd name="connsiteY105" fmla="*/ 1563102 h 1583140"/>
              <a:gd name="connsiteX106" fmla="*/ 653153 w 9662615"/>
              <a:gd name="connsiteY106" fmla="*/ 1563516 h 1583140"/>
              <a:gd name="connsiteX107" fmla="*/ 541933 w 9662615"/>
              <a:gd name="connsiteY107" fmla="*/ 1561051 h 1583140"/>
              <a:gd name="connsiteX108" fmla="*/ 472797 w 9662615"/>
              <a:gd name="connsiteY108" fmla="*/ 1568904 h 1583140"/>
              <a:gd name="connsiteX109" fmla="*/ 396059 w 9662615"/>
              <a:gd name="connsiteY109" fmla="*/ 1560970 h 1583140"/>
              <a:gd name="connsiteX110" fmla="*/ 336819 w 9662615"/>
              <a:gd name="connsiteY110" fmla="*/ 1560892 h 1583140"/>
              <a:gd name="connsiteX111" fmla="*/ 267163 w 9662615"/>
              <a:gd name="connsiteY111" fmla="*/ 1531913 h 1583140"/>
              <a:gd name="connsiteX112" fmla="*/ 196644 w 9662615"/>
              <a:gd name="connsiteY112" fmla="*/ 1524565 h 1583140"/>
              <a:gd name="connsiteX113" fmla="*/ 86819 w 9662615"/>
              <a:gd name="connsiteY113" fmla="*/ 1519517 h 1583140"/>
              <a:gd name="connsiteX114" fmla="*/ 53369 w 9662615"/>
              <a:gd name="connsiteY114" fmla="*/ 1516853 h 1583140"/>
              <a:gd name="connsiteX115" fmla="*/ 2359 w 9662615"/>
              <a:gd name="connsiteY115" fmla="*/ 1515247 h 1583140"/>
              <a:gd name="connsiteX116" fmla="*/ 0 w 9662615"/>
              <a:gd name="connsiteY116" fmla="*/ 1514932 h 1583140"/>
              <a:gd name="connsiteX117" fmla="*/ 0 w 9662615"/>
              <a:gd name="connsiteY117" fmla="*/ 0 h 1583140"/>
              <a:gd name="connsiteX0" fmla="*/ 0 w 9662615"/>
              <a:gd name="connsiteY0" fmla="*/ 0 h 1592811"/>
              <a:gd name="connsiteX1" fmla="*/ 9662615 w 9662615"/>
              <a:gd name="connsiteY1" fmla="*/ 0 h 1592811"/>
              <a:gd name="connsiteX2" fmla="*/ 9662615 w 9662615"/>
              <a:gd name="connsiteY2" fmla="*/ 1280346 h 1592811"/>
              <a:gd name="connsiteX3" fmla="*/ 9551077 w 9662615"/>
              <a:gd name="connsiteY3" fmla="*/ 1292033 h 1592811"/>
              <a:gd name="connsiteX4" fmla="*/ 9469546 w 9662615"/>
              <a:gd name="connsiteY4" fmla="*/ 1289837 h 1592811"/>
              <a:gd name="connsiteX5" fmla="*/ 9326260 w 9662615"/>
              <a:gd name="connsiteY5" fmla="*/ 1277155 h 1592811"/>
              <a:gd name="connsiteX6" fmla="*/ 9144767 w 9662615"/>
              <a:gd name="connsiteY6" fmla="*/ 1264120 h 1592811"/>
              <a:gd name="connsiteX7" fmla="*/ 8976400 w 9662615"/>
              <a:gd name="connsiteY7" fmla="*/ 1326661 h 1592811"/>
              <a:gd name="connsiteX8" fmla="*/ 8828711 w 9662615"/>
              <a:gd name="connsiteY8" fmla="*/ 1346394 h 1592811"/>
              <a:gd name="connsiteX9" fmla="*/ 8695953 w 9662615"/>
              <a:gd name="connsiteY9" fmla="*/ 1346784 h 1592811"/>
              <a:gd name="connsiteX10" fmla="*/ 8652191 w 9662615"/>
              <a:gd name="connsiteY10" fmla="*/ 1345903 h 1592811"/>
              <a:gd name="connsiteX11" fmla="*/ 8591582 w 9662615"/>
              <a:gd name="connsiteY11" fmla="*/ 1341666 h 1592811"/>
              <a:gd name="connsiteX12" fmla="*/ 8537336 w 9662615"/>
              <a:gd name="connsiteY12" fmla="*/ 1341684 h 1592811"/>
              <a:gd name="connsiteX13" fmla="*/ 8416849 w 9662615"/>
              <a:gd name="connsiteY13" fmla="*/ 1367085 h 1592811"/>
              <a:gd name="connsiteX14" fmla="*/ 8278355 w 9662615"/>
              <a:gd name="connsiteY14" fmla="*/ 1386569 h 1592811"/>
              <a:gd name="connsiteX15" fmla="*/ 8197961 w 9662615"/>
              <a:gd name="connsiteY15" fmla="*/ 1392804 h 1592811"/>
              <a:gd name="connsiteX16" fmla="*/ 8171196 w 9662615"/>
              <a:gd name="connsiteY16" fmla="*/ 1397216 h 1592811"/>
              <a:gd name="connsiteX17" fmla="*/ 8087910 w 9662615"/>
              <a:gd name="connsiteY17" fmla="*/ 1386449 h 1592811"/>
              <a:gd name="connsiteX18" fmla="*/ 7974579 w 9662615"/>
              <a:gd name="connsiteY18" fmla="*/ 1383439 h 1592811"/>
              <a:gd name="connsiteX19" fmla="*/ 7768351 w 9662615"/>
              <a:gd name="connsiteY19" fmla="*/ 1395051 h 1592811"/>
              <a:gd name="connsiteX20" fmla="*/ 7635985 w 9662615"/>
              <a:gd name="connsiteY20" fmla="*/ 1386363 h 1592811"/>
              <a:gd name="connsiteX21" fmla="*/ 7466069 w 9662615"/>
              <a:gd name="connsiteY21" fmla="*/ 1377654 h 1592811"/>
              <a:gd name="connsiteX22" fmla="*/ 7355642 w 9662615"/>
              <a:gd name="connsiteY22" fmla="*/ 1407761 h 1592811"/>
              <a:gd name="connsiteX23" fmla="*/ 7215220 w 9662615"/>
              <a:gd name="connsiteY23" fmla="*/ 1397856 h 1592811"/>
              <a:gd name="connsiteX24" fmla="*/ 7082147 w 9662615"/>
              <a:gd name="connsiteY24" fmla="*/ 1406113 h 1592811"/>
              <a:gd name="connsiteX25" fmla="*/ 6987129 w 9662615"/>
              <a:gd name="connsiteY25" fmla="*/ 1404834 h 1592811"/>
              <a:gd name="connsiteX26" fmla="*/ 6907567 w 9662615"/>
              <a:gd name="connsiteY26" fmla="*/ 1419149 h 1592811"/>
              <a:gd name="connsiteX27" fmla="*/ 6748428 w 9662615"/>
              <a:gd name="connsiteY27" fmla="*/ 1420308 h 1592811"/>
              <a:gd name="connsiteX28" fmla="*/ 6654257 w 9662615"/>
              <a:gd name="connsiteY28" fmla="*/ 1424143 h 1592811"/>
              <a:gd name="connsiteX29" fmla="*/ 6620123 w 9662615"/>
              <a:gd name="connsiteY29" fmla="*/ 1430535 h 1592811"/>
              <a:gd name="connsiteX30" fmla="*/ 6571355 w 9662615"/>
              <a:gd name="connsiteY30" fmla="*/ 1436144 h 1592811"/>
              <a:gd name="connsiteX31" fmla="*/ 6486557 w 9662615"/>
              <a:gd name="connsiteY31" fmla="*/ 1449861 h 1592811"/>
              <a:gd name="connsiteX32" fmla="*/ 6370419 w 9662615"/>
              <a:gd name="connsiteY32" fmla="*/ 1461649 h 1592811"/>
              <a:gd name="connsiteX33" fmla="*/ 6278839 w 9662615"/>
              <a:gd name="connsiteY33" fmla="*/ 1449160 h 1592811"/>
              <a:gd name="connsiteX34" fmla="*/ 6272455 w 9662615"/>
              <a:gd name="connsiteY34" fmla="*/ 1453191 h 1592811"/>
              <a:gd name="connsiteX35" fmla="*/ 6212659 w 9662615"/>
              <a:gd name="connsiteY35" fmla="*/ 1454850 h 1592811"/>
              <a:gd name="connsiteX36" fmla="*/ 6069317 w 9662615"/>
              <a:gd name="connsiteY36" fmla="*/ 1445838 h 1592811"/>
              <a:gd name="connsiteX37" fmla="*/ 5878477 w 9662615"/>
              <a:gd name="connsiteY37" fmla="*/ 1439180 h 1592811"/>
              <a:gd name="connsiteX38" fmla="*/ 5838387 w 9662615"/>
              <a:gd name="connsiteY38" fmla="*/ 1444679 h 1592811"/>
              <a:gd name="connsiteX39" fmla="*/ 5771136 w 9662615"/>
              <a:gd name="connsiteY39" fmla="*/ 1453639 h 1592811"/>
              <a:gd name="connsiteX40" fmla="*/ 5724081 w 9662615"/>
              <a:gd name="connsiteY40" fmla="*/ 1470431 h 1592811"/>
              <a:gd name="connsiteX41" fmla="*/ 5666577 w 9662615"/>
              <a:gd name="connsiteY41" fmla="*/ 1473921 h 1592811"/>
              <a:gd name="connsiteX42" fmla="*/ 5649068 w 9662615"/>
              <a:gd name="connsiteY42" fmla="*/ 1461676 h 1592811"/>
              <a:gd name="connsiteX43" fmla="*/ 5588902 w 9662615"/>
              <a:gd name="connsiteY43" fmla="*/ 1469647 h 1592811"/>
              <a:gd name="connsiteX44" fmla="*/ 5498090 w 9662615"/>
              <a:gd name="connsiteY44" fmla="*/ 1483173 h 1592811"/>
              <a:gd name="connsiteX45" fmla="*/ 5444641 w 9662615"/>
              <a:gd name="connsiteY45" fmla="*/ 1487602 h 1592811"/>
              <a:gd name="connsiteX46" fmla="*/ 5299812 w 9662615"/>
              <a:gd name="connsiteY46" fmla="*/ 1503362 h 1592811"/>
              <a:gd name="connsiteX47" fmla="*/ 5245752 w 9662615"/>
              <a:gd name="connsiteY47" fmla="*/ 1520612 h 1592811"/>
              <a:gd name="connsiteX48" fmla="*/ 5177807 w 9662615"/>
              <a:gd name="connsiteY48" fmla="*/ 1526802 h 1592811"/>
              <a:gd name="connsiteX49" fmla="*/ 5113910 w 9662615"/>
              <a:gd name="connsiteY49" fmla="*/ 1533205 h 1592811"/>
              <a:gd name="connsiteX50" fmla="*/ 5059484 w 9662615"/>
              <a:gd name="connsiteY50" fmla="*/ 1546802 h 1592811"/>
              <a:gd name="connsiteX51" fmla="*/ 5038524 w 9662615"/>
              <a:gd name="connsiteY51" fmla="*/ 1545675 h 1592811"/>
              <a:gd name="connsiteX52" fmla="*/ 5026564 w 9662615"/>
              <a:gd name="connsiteY52" fmla="*/ 1545376 h 1592811"/>
              <a:gd name="connsiteX53" fmla="*/ 4969433 w 9662615"/>
              <a:gd name="connsiteY53" fmla="*/ 1550865 h 1592811"/>
              <a:gd name="connsiteX54" fmla="*/ 4871726 w 9662615"/>
              <a:gd name="connsiteY54" fmla="*/ 1570584 h 1592811"/>
              <a:gd name="connsiteX55" fmla="*/ 4843267 w 9662615"/>
              <a:gd name="connsiteY55" fmla="*/ 1561459 h 1592811"/>
              <a:gd name="connsiteX56" fmla="*/ 4821058 w 9662615"/>
              <a:gd name="connsiteY56" fmla="*/ 1553078 h 1592811"/>
              <a:gd name="connsiteX57" fmla="*/ 4791466 w 9662615"/>
              <a:gd name="connsiteY57" fmla="*/ 1561324 h 1592811"/>
              <a:gd name="connsiteX58" fmla="*/ 4784247 w 9662615"/>
              <a:gd name="connsiteY58" fmla="*/ 1562342 h 1592811"/>
              <a:gd name="connsiteX59" fmla="*/ 4739309 w 9662615"/>
              <a:gd name="connsiteY59" fmla="*/ 1553948 h 1592811"/>
              <a:gd name="connsiteX60" fmla="*/ 4697562 w 9662615"/>
              <a:gd name="connsiteY60" fmla="*/ 1551206 h 1592811"/>
              <a:gd name="connsiteX61" fmla="*/ 4650737 w 9662615"/>
              <a:gd name="connsiteY61" fmla="*/ 1537381 h 1592811"/>
              <a:gd name="connsiteX62" fmla="*/ 4583150 w 9662615"/>
              <a:gd name="connsiteY62" fmla="*/ 1529064 h 1592811"/>
              <a:gd name="connsiteX63" fmla="*/ 4521734 w 9662615"/>
              <a:gd name="connsiteY63" fmla="*/ 1529359 h 1592811"/>
              <a:gd name="connsiteX64" fmla="*/ 4382398 w 9662615"/>
              <a:gd name="connsiteY64" fmla="*/ 1534108 h 1592811"/>
              <a:gd name="connsiteX65" fmla="*/ 4221826 w 9662615"/>
              <a:gd name="connsiteY65" fmla="*/ 1500972 h 1592811"/>
              <a:gd name="connsiteX66" fmla="*/ 4096601 w 9662615"/>
              <a:gd name="connsiteY66" fmla="*/ 1521563 h 1592811"/>
              <a:gd name="connsiteX67" fmla="*/ 4002441 w 9662615"/>
              <a:gd name="connsiteY67" fmla="*/ 1528912 h 1592811"/>
              <a:gd name="connsiteX68" fmla="*/ 3833906 w 9662615"/>
              <a:gd name="connsiteY68" fmla="*/ 1516637 h 1592811"/>
              <a:gd name="connsiteX69" fmla="*/ 3763845 w 9662615"/>
              <a:gd name="connsiteY69" fmla="*/ 1501782 h 1592811"/>
              <a:gd name="connsiteX70" fmla="*/ 3641778 w 9662615"/>
              <a:gd name="connsiteY70" fmla="*/ 1505446 h 1592811"/>
              <a:gd name="connsiteX71" fmla="*/ 3565233 w 9662615"/>
              <a:gd name="connsiteY71" fmla="*/ 1515122 h 1592811"/>
              <a:gd name="connsiteX72" fmla="*/ 3560267 w 9662615"/>
              <a:gd name="connsiteY72" fmla="*/ 1516288 h 1592811"/>
              <a:gd name="connsiteX73" fmla="*/ 3540258 w 9662615"/>
              <a:gd name="connsiteY73" fmla="*/ 1516976 h 1592811"/>
              <a:gd name="connsiteX74" fmla="*/ 3534780 w 9662615"/>
              <a:gd name="connsiteY74" fmla="*/ 1522141 h 1592811"/>
              <a:gd name="connsiteX75" fmla="*/ 3504783 w 9662615"/>
              <a:gd name="connsiteY75" fmla="*/ 1526739 h 1592811"/>
              <a:gd name="connsiteX76" fmla="*/ 3430805 w 9662615"/>
              <a:gd name="connsiteY76" fmla="*/ 1542521 h 1592811"/>
              <a:gd name="connsiteX77" fmla="*/ 3292707 w 9662615"/>
              <a:gd name="connsiteY77" fmla="*/ 1520490 h 1592811"/>
              <a:gd name="connsiteX78" fmla="*/ 3187872 w 9662615"/>
              <a:gd name="connsiteY78" fmla="*/ 1519991 h 1592811"/>
              <a:gd name="connsiteX79" fmla="*/ 3148026 w 9662615"/>
              <a:gd name="connsiteY79" fmla="*/ 1524777 h 1592811"/>
              <a:gd name="connsiteX80" fmla="*/ 3092394 w 9662615"/>
              <a:gd name="connsiteY80" fmla="*/ 1528115 h 1592811"/>
              <a:gd name="connsiteX81" fmla="*/ 2994200 w 9662615"/>
              <a:gd name="connsiteY81" fmla="*/ 1537857 h 1592811"/>
              <a:gd name="connsiteX82" fmla="*/ 2862301 w 9662615"/>
              <a:gd name="connsiteY82" fmla="*/ 1544250 h 1592811"/>
              <a:gd name="connsiteX83" fmla="*/ 2766335 w 9662615"/>
              <a:gd name="connsiteY83" fmla="*/ 1527662 h 1592811"/>
              <a:gd name="connsiteX84" fmla="*/ 2757836 w 9662615"/>
              <a:gd name="connsiteY84" fmla="*/ 1531371 h 1592811"/>
              <a:gd name="connsiteX85" fmla="*/ 2691555 w 9662615"/>
              <a:gd name="connsiteY85" fmla="*/ 1530283 h 1592811"/>
              <a:gd name="connsiteX86" fmla="*/ 2491676 w 9662615"/>
              <a:gd name="connsiteY86" fmla="*/ 1500859 h 1592811"/>
              <a:gd name="connsiteX87" fmla="*/ 2378036 w 9662615"/>
              <a:gd name="connsiteY87" fmla="*/ 1520645 h 1592811"/>
              <a:gd name="connsiteX88" fmla="*/ 2284269 w 9662615"/>
              <a:gd name="connsiteY88" fmla="*/ 1503068 h 1592811"/>
              <a:gd name="connsiteX89" fmla="*/ 2207104 w 9662615"/>
              <a:gd name="connsiteY89" fmla="*/ 1508888 h 1592811"/>
              <a:gd name="connsiteX90" fmla="*/ 2149226 w 9662615"/>
              <a:gd name="connsiteY90" fmla="*/ 1523409 h 1592811"/>
              <a:gd name="connsiteX91" fmla="*/ 2084783 w 9662615"/>
              <a:gd name="connsiteY91" fmla="*/ 1524245 h 1592811"/>
              <a:gd name="connsiteX92" fmla="*/ 2070075 w 9662615"/>
              <a:gd name="connsiteY92" fmla="*/ 1511285 h 1592811"/>
              <a:gd name="connsiteX93" fmla="*/ 2001057 w 9662615"/>
              <a:gd name="connsiteY93" fmla="*/ 1516449 h 1592811"/>
              <a:gd name="connsiteX94" fmla="*/ 1896330 w 9662615"/>
              <a:gd name="connsiteY94" fmla="*/ 1525725 h 1592811"/>
              <a:gd name="connsiteX95" fmla="*/ 1835994 w 9662615"/>
              <a:gd name="connsiteY95" fmla="*/ 1527678 h 1592811"/>
              <a:gd name="connsiteX96" fmla="*/ 1671119 w 9662615"/>
              <a:gd name="connsiteY96" fmla="*/ 1536701 h 1592811"/>
              <a:gd name="connsiteX97" fmla="*/ 1601337 w 9662615"/>
              <a:gd name="connsiteY97" fmla="*/ 1548552 h 1592811"/>
              <a:gd name="connsiteX98" fmla="*/ 1407755 w 9662615"/>
              <a:gd name="connsiteY98" fmla="*/ 1571444 h 1592811"/>
              <a:gd name="connsiteX99" fmla="*/ 1271994 w 9662615"/>
              <a:gd name="connsiteY99" fmla="*/ 1579471 h 1592811"/>
              <a:gd name="connsiteX100" fmla="*/ 1249226 w 9662615"/>
              <a:gd name="connsiteY100" fmla="*/ 1583140 h 1592811"/>
              <a:gd name="connsiteX101" fmla="*/ 1181938 w 9662615"/>
              <a:gd name="connsiteY101" fmla="*/ 1592789 h 1592811"/>
              <a:gd name="connsiteX102" fmla="*/ 1091432 w 9662615"/>
              <a:gd name="connsiteY102" fmla="*/ 1571003 h 1592811"/>
              <a:gd name="connsiteX103" fmla="*/ 940355 w 9662615"/>
              <a:gd name="connsiteY103" fmla="*/ 1560638 h 1592811"/>
              <a:gd name="connsiteX104" fmla="*/ 868264 w 9662615"/>
              <a:gd name="connsiteY104" fmla="*/ 1566392 h 1592811"/>
              <a:gd name="connsiteX105" fmla="*/ 792765 w 9662615"/>
              <a:gd name="connsiteY105" fmla="*/ 1563102 h 1592811"/>
              <a:gd name="connsiteX106" fmla="*/ 653153 w 9662615"/>
              <a:gd name="connsiteY106" fmla="*/ 1563516 h 1592811"/>
              <a:gd name="connsiteX107" fmla="*/ 541933 w 9662615"/>
              <a:gd name="connsiteY107" fmla="*/ 1561051 h 1592811"/>
              <a:gd name="connsiteX108" fmla="*/ 472797 w 9662615"/>
              <a:gd name="connsiteY108" fmla="*/ 1568904 h 1592811"/>
              <a:gd name="connsiteX109" fmla="*/ 396059 w 9662615"/>
              <a:gd name="connsiteY109" fmla="*/ 1560970 h 1592811"/>
              <a:gd name="connsiteX110" fmla="*/ 336819 w 9662615"/>
              <a:gd name="connsiteY110" fmla="*/ 1560892 h 1592811"/>
              <a:gd name="connsiteX111" fmla="*/ 267163 w 9662615"/>
              <a:gd name="connsiteY111" fmla="*/ 1531913 h 1592811"/>
              <a:gd name="connsiteX112" fmla="*/ 196644 w 9662615"/>
              <a:gd name="connsiteY112" fmla="*/ 1524565 h 1592811"/>
              <a:gd name="connsiteX113" fmla="*/ 86819 w 9662615"/>
              <a:gd name="connsiteY113" fmla="*/ 1519517 h 1592811"/>
              <a:gd name="connsiteX114" fmla="*/ 53369 w 9662615"/>
              <a:gd name="connsiteY114" fmla="*/ 1516853 h 1592811"/>
              <a:gd name="connsiteX115" fmla="*/ 2359 w 9662615"/>
              <a:gd name="connsiteY115" fmla="*/ 1515247 h 1592811"/>
              <a:gd name="connsiteX116" fmla="*/ 0 w 9662615"/>
              <a:gd name="connsiteY116" fmla="*/ 1514932 h 1592811"/>
              <a:gd name="connsiteX117" fmla="*/ 0 w 9662615"/>
              <a:gd name="connsiteY117" fmla="*/ 0 h 1592811"/>
              <a:gd name="connsiteX0" fmla="*/ 0 w 9662615"/>
              <a:gd name="connsiteY0" fmla="*/ 0 h 1592811"/>
              <a:gd name="connsiteX1" fmla="*/ 9662615 w 9662615"/>
              <a:gd name="connsiteY1" fmla="*/ 0 h 1592811"/>
              <a:gd name="connsiteX2" fmla="*/ 9662615 w 9662615"/>
              <a:gd name="connsiteY2" fmla="*/ 1280346 h 1592811"/>
              <a:gd name="connsiteX3" fmla="*/ 9551077 w 9662615"/>
              <a:gd name="connsiteY3" fmla="*/ 1292033 h 1592811"/>
              <a:gd name="connsiteX4" fmla="*/ 9469546 w 9662615"/>
              <a:gd name="connsiteY4" fmla="*/ 1289837 h 1592811"/>
              <a:gd name="connsiteX5" fmla="*/ 9326260 w 9662615"/>
              <a:gd name="connsiteY5" fmla="*/ 1277155 h 1592811"/>
              <a:gd name="connsiteX6" fmla="*/ 9144767 w 9662615"/>
              <a:gd name="connsiteY6" fmla="*/ 1264120 h 1592811"/>
              <a:gd name="connsiteX7" fmla="*/ 8976400 w 9662615"/>
              <a:gd name="connsiteY7" fmla="*/ 1326661 h 1592811"/>
              <a:gd name="connsiteX8" fmla="*/ 8828711 w 9662615"/>
              <a:gd name="connsiteY8" fmla="*/ 1346394 h 1592811"/>
              <a:gd name="connsiteX9" fmla="*/ 8695953 w 9662615"/>
              <a:gd name="connsiteY9" fmla="*/ 1346784 h 1592811"/>
              <a:gd name="connsiteX10" fmla="*/ 8652191 w 9662615"/>
              <a:gd name="connsiteY10" fmla="*/ 1345903 h 1592811"/>
              <a:gd name="connsiteX11" fmla="*/ 8591582 w 9662615"/>
              <a:gd name="connsiteY11" fmla="*/ 1341666 h 1592811"/>
              <a:gd name="connsiteX12" fmla="*/ 8537336 w 9662615"/>
              <a:gd name="connsiteY12" fmla="*/ 1341684 h 1592811"/>
              <a:gd name="connsiteX13" fmla="*/ 8416849 w 9662615"/>
              <a:gd name="connsiteY13" fmla="*/ 1367085 h 1592811"/>
              <a:gd name="connsiteX14" fmla="*/ 8278355 w 9662615"/>
              <a:gd name="connsiteY14" fmla="*/ 1386569 h 1592811"/>
              <a:gd name="connsiteX15" fmla="*/ 8197961 w 9662615"/>
              <a:gd name="connsiteY15" fmla="*/ 1392804 h 1592811"/>
              <a:gd name="connsiteX16" fmla="*/ 8171196 w 9662615"/>
              <a:gd name="connsiteY16" fmla="*/ 1397216 h 1592811"/>
              <a:gd name="connsiteX17" fmla="*/ 8087910 w 9662615"/>
              <a:gd name="connsiteY17" fmla="*/ 1386449 h 1592811"/>
              <a:gd name="connsiteX18" fmla="*/ 7974579 w 9662615"/>
              <a:gd name="connsiteY18" fmla="*/ 1383439 h 1592811"/>
              <a:gd name="connsiteX19" fmla="*/ 7768351 w 9662615"/>
              <a:gd name="connsiteY19" fmla="*/ 1395051 h 1592811"/>
              <a:gd name="connsiteX20" fmla="*/ 7635985 w 9662615"/>
              <a:gd name="connsiteY20" fmla="*/ 1386363 h 1592811"/>
              <a:gd name="connsiteX21" fmla="*/ 7466069 w 9662615"/>
              <a:gd name="connsiteY21" fmla="*/ 1377654 h 1592811"/>
              <a:gd name="connsiteX22" fmla="*/ 7355642 w 9662615"/>
              <a:gd name="connsiteY22" fmla="*/ 1407761 h 1592811"/>
              <a:gd name="connsiteX23" fmla="*/ 7215220 w 9662615"/>
              <a:gd name="connsiteY23" fmla="*/ 1397856 h 1592811"/>
              <a:gd name="connsiteX24" fmla="*/ 7082147 w 9662615"/>
              <a:gd name="connsiteY24" fmla="*/ 1406113 h 1592811"/>
              <a:gd name="connsiteX25" fmla="*/ 6987129 w 9662615"/>
              <a:gd name="connsiteY25" fmla="*/ 1404834 h 1592811"/>
              <a:gd name="connsiteX26" fmla="*/ 6907567 w 9662615"/>
              <a:gd name="connsiteY26" fmla="*/ 1419149 h 1592811"/>
              <a:gd name="connsiteX27" fmla="*/ 6748428 w 9662615"/>
              <a:gd name="connsiteY27" fmla="*/ 1420308 h 1592811"/>
              <a:gd name="connsiteX28" fmla="*/ 6654257 w 9662615"/>
              <a:gd name="connsiteY28" fmla="*/ 1424143 h 1592811"/>
              <a:gd name="connsiteX29" fmla="*/ 6620123 w 9662615"/>
              <a:gd name="connsiteY29" fmla="*/ 1430535 h 1592811"/>
              <a:gd name="connsiteX30" fmla="*/ 6571355 w 9662615"/>
              <a:gd name="connsiteY30" fmla="*/ 1436144 h 1592811"/>
              <a:gd name="connsiteX31" fmla="*/ 6486557 w 9662615"/>
              <a:gd name="connsiteY31" fmla="*/ 1449861 h 1592811"/>
              <a:gd name="connsiteX32" fmla="*/ 6370419 w 9662615"/>
              <a:gd name="connsiteY32" fmla="*/ 1461649 h 1592811"/>
              <a:gd name="connsiteX33" fmla="*/ 6278839 w 9662615"/>
              <a:gd name="connsiteY33" fmla="*/ 1449160 h 1592811"/>
              <a:gd name="connsiteX34" fmla="*/ 6272455 w 9662615"/>
              <a:gd name="connsiteY34" fmla="*/ 1453191 h 1592811"/>
              <a:gd name="connsiteX35" fmla="*/ 6212659 w 9662615"/>
              <a:gd name="connsiteY35" fmla="*/ 1454850 h 1592811"/>
              <a:gd name="connsiteX36" fmla="*/ 6069317 w 9662615"/>
              <a:gd name="connsiteY36" fmla="*/ 1445838 h 1592811"/>
              <a:gd name="connsiteX37" fmla="*/ 5878477 w 9662615"/>
              <a:gd name="connsiteY37" fmla="*/ 1439180 h 1592811"/>
              <a:gd name="connsiteX38" fmla="*/ 5838387 w 9662615"/>
              <a:gd name="connsiteY38" fmla="*/ 1444679 h 1592811"/>
              <a:gd name="connsiteX39" fmla="*/ 5771136 w 9662615"/>
              <a:gd name="connsiteY39" fmla="*/ 1453639 h 1592811"/>
              <a:gd name="connsiteX40" fmla="*/ 5724081 w 9662615"/>
              <a:gd name="connsiteY40" fmla="*/ 1470431 h 1592811"/>
              <a:gd name="connsiteX41" fmla="*/ 5666577 w 9662615"/>
              <a:gd name="connsiteY41" fmla="*/ 1473921 h 1592811"/>
              <a:gd name="connsiteX42" fmla="*/ 5649068 w 9662615"/>
              <a:gd name="connsiteY42" fmla="*/ 1461676 h 1592811"/>
              <a:gd name="connsiteX43" fmla="*/ 5588902 w 9662615"/>
              <a:gd name="connsiteY43" fmla="*/ 1469647 h 1592811"/>
              <a:gd name="connsiteX44" fmla="*/ 5498090 w 9662615"/>
              <a:gd name="connsiteY44" fmla="*/ 1483173 h 1592811"/>
              <a:gd name="connsiteX45" fmla="*/ 5444641 w 9662615"/>
              <a:gd name="connsiteY45" fmla="*/ 1487602 h 1592811"/>
              <a:gd name="connsiteX46" fmla="*/ 5299812 w 9662615"/>
              <a:gd name="connsiteY46" fmla="*/ 1503362 h 1592811"/>
              <a:gd name="connsiteX47" fmla="*/ 5245752 w 9662615"/>
              <a:gd name="connsiteY47" fmla="*/ 1520612 h 1592811"/>
              <a:gd name="connsiteX48" fmla="*/ 5177807 w 9662615"/>
              <a:gd name="connsiteY48" fmla="*/ 1526802 h 1592811"/>
              <a:gd name="connsiteX49" fmla="*/ 5113910 w 9662615"/>
              <a:gd name="connsiteY49" fmla="*/ 1533205 h 1592811"/>
              <a:gd name="connsiteX50" fmla="*/ 5059484 w 9662615"/>
              <a:gd name="connsiteY50" fmla="*/ 1546802 h 1592811"/>
              <a:gd name="connsiteX51" fmla="*/ 5038524 w 9662615"/>
              <a:gd name="connsiteY51" fmla="*/ 1545675 h 1592811"/>
              <a:gd name="connsiteX52" fmla="*/ 5026564 w 9662615"/>
              <a:gd name="connsiteY52" fmla="*/ 1545376 h 1592811"/>
              <a:gd name="connsiteX53" fmla="*/ 4969433 w 9662615"/>
              <a:gd name="connsiteY53" fmla="*/ 1550865 h 1592811"/>
              <a:gd name="connsiteX54" fmla="*/ 4871726 w 9662615"/>
              <a:gd name="connsiteY54" fmla="*/ 1570584 h 1592811"/>
              <a:gd name="connsiteX55" fmla="*/ 4843267 w 9662615"/>
              <a:gd name="connsiteY55" fmla="*/ 1561459 h 1592811"/>
              <a:gd name="connsiteX56" fmla="*/ 4821058 w 9662615"/>
              <a:gd name="connsiteY56" fmla="*/ 1553078 h 1592811"/>
              <a:gd name="connsiteX57" fmla="*/ 4791466 w 9662615"/>
              <a:gd name="connsiteY57" fmla="*/ 1561324 h 1592811"/>
              <a:gd name="connsiteX58" fmla="*/ 4784247 w 9662615"/>
              <a:gd name="connsiteY58" fmla="*/ 1562342 h 1592811"/>
              <a:gd name="connsiteX59" fmla="*/ 4739309 w 9662615"/>
              <a:gd name="connsiteY59" fmla="*/ 1553948 h 1592811"/>
              <a:gd name="connsiteX60" fmla="*/ 4697562 w 9662615"/>
              <a:gd name="connsiteY60" fmla="*/ 1551206 h 1592811"/>
              <a:gd name="connsiteX61" fmla="*/ 4650737 w 9662615"/>
              <a:gd name="connsiteY61" fmla="*/ 1537381 h 1592811"/>
              <a:gd name="connsiteX62" fmla="*/ 4583150 w 9662615"/>
              <a:gd name="connsiteY62" fmla="*/ 1529064 h 1592811"/>
              <a:gd name="connsiteX63" fmla="*/ 4521734 w 9662615"/>
              <a:gd name="connsiteY63" fmla="*/ 1529359 h 1592811"/>
              <a:gd name="connsiteX64" fmla="*/ 4382398 w 9662615"/>
              <a:gd name="connsiteY64" fmla="*/ 1534108 h 1592811"/>
              <a:gd name="connsiteX65" fmla="*/ 4221826 w 9662615"/>
              <a:gd name="connsiteY65" fmla="*/ 1500972 h 1592811"/>
              <a:gd name="connsiteX66" fmla="*/ 4096601 w 9662615"/>
              <a:gd name="connsiteY66" fmla="*/ 1521563 h 1592811"/>
              <a:gd name="connsiteX67" fmla="*/ 4002441 w 9662615"/>
              <a:gd name="connsiteY67" fmla="*/ 1528912 h 1592811"/>
              <a:gd name="connsiteX68" fmla="*/ 3833906 w 9662615"/>
              <a:gd name="connsiteY68" fmla="*/ 1516637 h 1592811"/>
              <a:gd name="connsiteX69" fmla="*/ 3763845 w 9662615"/>
              <a:gd name="connsiteY69" fmla="*/ 1501782 h 1592811"/>
              <a:gd name="connsiteX70" fmla="*/ 3641778 w 9662615"/>
              <a:gd name="connsiteY70" fmla="*/ 1505446 h 1592811"/>
              <a:gd name="connsiteX71" fmla="*/ 3565233 w 9662615"/>
              <a:gd name="connsiteY71" fmla="*/ 1515122 h 1592811"/>
              <a:gd name="connsiteX72" fmla="*/ 3560267 w 9662615"/>
              <a:gd name="connsiteY72" fmla="*/ 1516288 h 1592811"/>
              <a:gd name="connsiteX73" fmla="*/ 3540258 w 9662615"/>
              <a:gd name="connsiteY73" fmla="*/ 1516976 h 1592811"/>
              <a:gd name="connsiteX74" fmla="*/ 3534780 w 9662615"/>
              <a:gd name="connsiteY74" fmla="*/ 1522141 h 1592811"/>
              <a:gd name="connsiteX75" fmla="*/ 3504783 w 9662615"/>
              <a:gd name="connsiteY75" fmla="*/ 1526739 h 1592811"/>
              <a:gd name="connsiteX76" fmla="*/ 3430805 w 9662615"/>
              <a:gd name="connsiteY76" fmla="*/ 1542521 h 1592811"/>
              <a:gd name="connsiteX77" fmla="*/ 3292707 w 9662615"/>
              <a:gd name="connsiteY77" fmla="*/ 1520490 h 1592811"/>
              <a:gd name="connsiteX78" fmla="*/ 3187872 w 9662615"/>
              <a:gd name="connsiteY78" fmla="*/ 1519991 h 1592811"/>
              <a:gd name="connsiteX79" fmla="*/ 3148026 w 9662615"/>
              <a:gd name="connsiteY79" fmla="*/ 1524777 h 1592811"/>
              <a:gd name="connsiteX80" fmla="*/ 3092394 w 9662615"/>
              <a:gd name="connsiteY80" fmla="*/ 1528115 h 1592811"/>
              <a:gd name="connsiteX81" fmla="*/ 2994200 w 9662615"/>
              <a:gd name="connsiteY81" fmla="*/ 1537857 h 1592811"/>
              <a:gd name="connsiteX82" fmla="*/ 2862301 w 9662615"/>
              <a:gd name="connsiteY82" fmla="*/ 1544250 h 1592811"/>
              <a:gd name="connsiteX83" fmla="*/ 2766335 w 9662615"/>
              <a:gd name="connsiteY83" fmla="*/ 1527662 h 1592811"/>
              <a:gd name="connsiteX84" fmla="*/ 2757836 w 9662615"/>
              <a:gd name="connsiteY84" fmla="*/ 1531371 h 1592811"/>
              <a:gd name="connsiteX85" fmla="*/ 2691555 w 9662615"/>
              <a:gd name="connsiteY85" fmla="*/ 1530283 h 1592811"/>
              <a:gd name="connsiteX86" fmla="*/ 2491676 w 9662615"/>
              <a:gd name="connsiteY86" fmla="*/ 1500859 h 1592811"/>
              <a:gd name="connsiteX87" fmla="*/ 2378036 w 9662615"/>
              <a:gd name="connsiteY87" fmla="*/ 1520645 h 1592811"/>
              <a:gd name="connsiteX88" fmla="*/ 2284269 w 9662615"/>
              <a:gd name="connsiteY88" fmla="*/ 1503068 h 1592811"/>
              <a:gd name="connsiteX89" fmla="*/ 2207104 w 9662615"/>
              <a:gd name="connsiteY89" fmla="*/ 1508888 h 1592811"/>
              <a:gd name="connsiteX90" fmla="*/ 2149226 w 9662615"/>
              <a:gd name="connsiteY90" fmla="*/ 1523409 h 1592811"/>
              <a:gd name="connsiteX91" fmla="*/ 2084783 w 9662615"/>
              <a:gd name="connsiteY91" fmla="*/ 1524245 h 1592811"/>
              <a:gd name="connsiteX92" fmla="*/ 2070075 w 9662615"/>
              <a:gd name="connsiteY92" fmla="*/ 1511285 h 1592811"/>
              <a:gd name="connsiteX93" fmla="*/ 2001057 w 9662615"/>
              <a:gd name="connsiteY93" fmla="*/ 1516449 h 1592811"/>
              <a:gd name="connsiteX94" fmla="*/ 1896330 w 9662615"/>
              <a:gd name="connsiteY94" fmla="*/ 1525725 h 1592811"/>
              <a:gd name="connsiteX95" fmla="*/ 1835994 w 9662615"/>
              <a:gd name="connsiteY95" fmla="*/ 1527678 h 1592811"/>
              <a:gd name="connsiteX96" fmla="*/ 1671119 w 9662615"/>
              <a:gd name="connsiteY96" fmla="*/ 1536701 h 1592811"/>
              <a:gd name="connsiteX97" fmla="*/ 1601337 w 9662615"/>
              <a:gd name="connsiteY97" fmla="*/ 1548552 h 1592811"/>
              <a:gd name="connsiteX98" fmla="*/ 1407755 w 9662615"/>
              <a:gd name="connsiteY98" fmla="*/ 1571444 h 1592811"/>
              <a:gd name="connsiteX99" fmla="*/ 1291872 w 9662615"/>
              <a:gd name="connsiteY99" fmla="*/ 1579471 h 1592811"/>
              <a:gd name="connsiteX100" fmla="*/ 1249226 w 9662615"/>
              <a:gd name="connsiteY100" fmla="*/ 1583140 h 1592811"/>
              <a:gd name="connsiteX101" fmla="*/ 1181938 w 9662615"/>
              <a:gd name="connsiteY101" fmla="*/ 1592789 h 1592811"/>
              <a:gd name="connsiteX102" fmla="*/ 1091432 w 9662615"/>
              <a:gd name="connsiteY102" fmla="*/ 1571003 h 1592811"/>
              <a:gd name="connsiteX103" fmla="*/ 940355 w 9662615"/>
              <a:gd name="connsiteY103" fmla="*/ 1560638 h 1592811"/>
              <a:gd name="connsiteX104" fmla="*/ 868264 w 9662615"/>
              <a:gd name="connsiteY104" fmla="*/ 1566392 h 1592811"/>
              <a:gd name="connsiteX105" fmla="*/ 792765 w 9662615"/>
              <a:gd name="connsiteY105" fmla="*/ 1563102 h 1592811"/>
              <a:gd name="connsiteX106" fmla="*/ 653153 w 9662615"/>
              <a:gd name="connsiteY106" fmla="*/ 1563516 h 1592811"/>
              <a:gd name="connsiteX107" fmla="*/ 541933 w 9662615"/>
              <a:gd name="connsiteY107" fmla="*/ 1561051 h 1592811"/>
              <a:gd name="connsiteX108" fmla="*/ 472797 w 9662615"/>
              <a:gd name="connsiteY108" fmla="*/ 1568904 h 1592811"/>
              <a:gd name="connsiteX109" fmla="*/ 396059 w 9662615"/>
              <a:gd name="connsiteY109" fmla="*/ 1560970 h 1592811"/>
              <a:gd name="connsiteX110" fmla="*/ 336819 w 9662615"/>
              <a:gd name="connsiteY110" fmla="*/ 1560892 h 1592811"/>
              <a:gd name="connsiteX111" fmla="*/ 267163 w 9662615"/>
              <a:gd name="connsiteY111" fmla="*/ 1531913 h 1592811"/>
              <a:gd name="connsiteX112" fmla="*/ 196644 w 9662615"/>
              <a:gd name="connsiteY112" fmla="*/ 1524565 h 1592811"/>
              <a:gd name="connsiteX113" fmla="*/ 86819 w 9662615"/>
              <a:gd name="connsiteY113" fmla="*/ 1519517 h 1592811"/>
              <a:gd name="connsiteX114" fmla="*/ 53369 w 9662615"/>
              <a:gd name="connsiteY114" fmla="*/ 1516853 h 1592811"/>
              <a:gd name="connsiteX115" fmla="*/ 2359 w 9662615"/>
              <a:gd name="connsiteY115" fmla="*/ 1515247 h 1592811"/>
              <a:gd name="connsiteX116" fmla="*/ 0 w 9662615"/>
              <a:gd name="connsiteY116" fmla="*/ 1514932 h 1592811"/>
              <a:gd name="connsiteX117" fmla="*/ 0 w 9662615"/>
              <a:gd name="connsiteY117" fmla="*/ 0 h 1592811"/>
              <a:gd name="connsiteX0" fmla="*/ 0 w 9662615"/>
              <a:gd name="connsiteY0" fmla="*/ 0 h 1603018"/>
              <a:gd name="connsiteX1" fmla="*/ 9662615 w 9662615"/>
              <a:gd name="connsiteY1" fmla="*/ 0 h 1603018"/>
              <a:gd name="connsiteX2" fmla="*/ 9662615 w 9662615"/>
              <a:gd name="connsiteY2" fmla="*/ 1280346 h 1603018"/>
              <a:gd name="connsiteX3" fmla="*/ 9551077 w 9662615"/>
              <a:gd name="connsiteY3" fmla="*/ 1292033 h 1603018"/>
              <a:gd name="connsiteX4" fmla="*/ 9469546 w 9662615"/>
              <a:gd name="connsiteY4" fmla="*/ 1289837 h 1603018"/>
              <a:gd name="connsiteX5" fmla="*/ 9326260 w 9662615"/>
              <a:gd name="connsiteY5" fmla="*/ 1277155 h 1603018"/>
              <a:gd name="connsiteX6" fmla="*/ 9144767 w 9662615"/>
              <a:gd name="connsiteY6" fmla="*/ 1264120 h 1603018"/>
              <a:gd name="connsiteX7" fmla="*/ 8976400 w 9662615"/>
              <a:gd name="connsiteY7" fmla="*/ 1326661 h 1603018"/>
              <a:gd name="connsiteX8" fmla="*/ 8828711 w 9662615"/>
              <a:gd name="connsiteY8" fmla="*/ 1346394 h 1603018"/>
              <a:gd name="connsiteX9" fmla="*/ 8695953 w 9662615"/>
              <a:gd name="connsiteY9" fmla="*/ 1346784 h 1603018"/>
              <a:gd name="connsiteX10" fmla="*/ 8652191 w 9662615"/>
              <a:gd name="connsiteY10" fmla="*/ 1345903 h 1603018"/>
              <a:gd name="connsiteX11" fmla="*/ 8591582 w 9662615"/>
              <a:gd name="connsiteY11" fmla="*/ 1341666 h 1603018"/>
              <a:gd name="connsiteX12" fmla="*/ 8537336 w 9662615"/>
              <a:gd name="connsiteY12" fmla="*/ 1341684 h 1603018"/>
              <a:gd name="connsiteX13" fmla="*/ 8416849 w 9662615"/>
              <a:gd name="connsiteY13" fmla="*/ 1367085 h 1603018"/>
              <a:gd name="connsiteX14" fmla="*/ 8278355 w 9662615"/>
              <a:gd name="connsiteY14" fmla="*/ 1386569 h 1603018"/>
              <a:gd name="connsiteX15" fmla="*/ 8197961 w 9662615"/>
              <a:gd name="connsiteY15" fmla="*/ 1392804 h 1603018"/>
              <a:gd name="connsiteX16" fmla="*/ 8171196 w 9662615"/>
              <a:gd name="connsiteY16" fmla="*/ 1397216 h 1603018"/>
              <a:gd name="connsiteX17" fmla="*/ 8087910 w 9662615"/>
              <a:gd name="connsiteY17" fmla="*/ 1386449 h 1603018"/>
              <a:gd name="connsiteX18" fmla="*/ 7974579 w 9662615"/>
              <a:gd name="connsiteY18" fmla="*/ 1383439 h 1603018"/>
              <a:gd name="connsiteX19" fmla="*/ 7768351 w 9662615"/>
              <a:gd name="connsiteY19" fmla="*/ 1395051 h 1603018"/>
              <a:gd name="connsiteX20" fmla="*/ 7635985 w 9662615"/>
              <a:gd name="connsiteY20" fmla="*/ 1386363 h 1603018"/>
              <a:gd name="connsiteX21" fmla="*/ 7466069 w 9662615"/>
              <a:gd name="connsiteY21" fmla="*/ 1377654 h 1603018"/>
              <a:gd name="connsiteX22" fmla="*/ 7355642 w 9662615"/>
              <a:gd name="connsiteY22" fmla="*/ 1407761 h 1603018"/>
              <a:gd name="connsiteX23" fmla="*/ 7215220 w 9662615"/>
              <a:gd name="connsiteY23" fmla="*/ 1397856 h 1603018"/>
              <a:gd name="connsiteX24" fmla="*/ 7082147 w 9662615"/>
              <a:gd name="connsiteY24" fmla="*/ 1406113 h 1603018"/>
              <a:gd name="connsiteX25" fmla="*/ 6987129 w 9662615"/>
              <a:gd name="connsiteY25" fmla="*/ 1404834 h 1603018"/>
              <a:gd name="connsiteX26" fmla="*/ 6907567 w 9662615"/>
              <a:gd name="connsiteY26" fmla="*/ 1419149 h 1603018"/>
              <a:gd name="connsiteX27" fmla="*/ 6748428 w 9662615"/>
              <a:gd name="connsiteY27" fmla="*/ 1420308 h 1603018"/>
              <a:gd name="connsiteX28" fmla="*/ 6654257 w 9662615"/>
              <a:gd name="connsiteY28" fmla="*/ 1424143 h 1603018"/>
              <a:gd name="connsiteX29" fmla="*/ 6620123 w 9662615"/>
              <a:gd name="connsiteY29" fmla="*/ 1430535 h 1603018"/>
              <a:gd name="connsiteX30" fmla="*/ 6571355 w 9662615"/>
              <a:gd name="connsiteY30" fmla="*/ 1436144 h 1603018"/>
              <a:gd name="connsiteX31" fmla="*/ 6486557 w 9662615"/>
              <a:gd name="connsiteY31" fmla="*/ 1449861 h 1603018"/>
              <a:gd name="connsiteX32" fmla="*/ 6370419 w 9662615"/>
              <a:gd name="connsiteY32" fmla="*/ 1461649 h 1603018"/>
              <a:gd name="connsiteX33" fmla="*/ 6278839 w 9662615"/>
              <a:gd name="connsiteY33" fmla="*/ 1449160 h 1603018"/>
              <a:gd name="connsiteX34" fmla="*/ 6272455 w 9662615"/>
              <a:gd name="connsiteY34" fmla="*/ 1453191 h 1603018"/>
              <a:gd name="connsiteX35" fmla="*/ 6212659 w 9662615"/>
              <a:gd name="connsiteY35" fmla="*/ 1454850 h 1603018"/>
              <a:gd name="connsiteX36" fmla="*/ 6069317 w 9662615"/>
              <a:gd name="connsiteY36" fmla="*/ 1445838 h 1603018"/>
              <a:gd name="connsiteX37" fmla="*/ 5878477 w 9662615"/>
              <a:gd name="connsiteY37" fmla="*/ 1439180 h 1603018"/>
              <a:gd name="connsiteX38" fmla="*/ 5838387 w 9662615"/>
              <a:gd name="connsiteY38" fmla="*/ 1444679 h 1603018"/>
              <a:gd name="connsiteX39" fmla="*/ 5771136 w 9662615"/>
              <a:gd name="connsiteY39" fmla="*/ 1453639 h 1603018"/>
              <a:gd name="connsiteX40" fmla="*/ 5724081 w 9662615"/>
              <a:gd name="connsiteY40" fmla="*/ 1470431 h 1603018"/>
              <a:gd name="connsiteX41" fmla="*/ 5666577 w 9662615"/>
              <a:gd name="connsiteY41" fmla="*/ 1473921 h 1603018"/>
              <a:gd name="connsiteX42" fmla="*/ 5649068 w 9662615"/>
              <a:gd name="connsiteY42" fmla="*/ 1461676 h 1603018"/>
              <a:gd name="connsiteX43" fmla="*/ 5588902 w 9662615"/>
              <a:gd name="connsiteY43" fmla="*/ 1469647 h 1603018"/>
              <a:gd name="connsiteX44" fmla="*/ 5498090 w 9662615"/>
              <a:gd name="connsiteY44" fmla="*/ 1483173 h 1603018"/>
              <a:gd name="connsiteX45" fmla="*/ 5444641 w 9662615"/>
              <a:gd name="connsiteY45" fmla="*/ 1487602 h 1603018"/>
              <a:gd name="connsiteX46" fmla="*/ 5299812 w 9662615"/>
              <a:gd name="connsiteY46" fmla="*/ 1503362 h 1603018"/>
              <a:gd name="connsiteX47" fmla="*/ 5245752 w 9662615"/>
              <a:gd name="connsiteY47" fmla="*/ 1520612 h 1603018"/>
              <a:gd name="connsiteX48" fmla="*/ 5177807 w 9662615"/>
              <a:gd name="connsiteY48" fmla="*/ 1526802 h 1603018"/>
              <a:gd name="connsiteX49" fmla="*/ 5113910 w 9662615"/>
              <a:gd name="connsiteY49" fmla="*/ 1533205 h 1603018"/>
              <a:gd name="connsiteX50" fmla="*/ 5059484 w 9662615"/>
              <a:gd name="connsiteY50" fmla="*/ 1546802 h 1603018"/>
              <a:gd name="connsiteX51" fmla="*/ 5038524 w 9662615"/>
              <a:gd name="connsiteY51" fmla="*/ 1545675 h 1603018"/>
              <a:gd name="connsiteX52" fmla="*/ 5026564 w 9662615"/>
              <a:gd name="connsiteY52" fmla="*/ 1545376 h 1603018"/>
              <a:gd name="connsiteX53" fmla="*/ 4969433 w 9662615"/>
              <a:gd name="connsiteY53" fmla="*/ 1550865 h 1603018"/>
              <a:gd name="connsiteX54" fmla="*/ 4871726 w 9662615"/>
              <a:gd name="connsiteY54" fmla="*/ 1570584 h 1603018"/>
              <a:gd name="connsiteX55" fmla="*/ 4843267 w 9662615"/>
              <a:gd name="connsiteY55" fmla="*/ 1561459 h 1603018"/>
              <a:gd name="connsiteX56" fmla="*/ 4821058 w 9662615"/>
              <a:gd name="connsiteY56" fmla="*/ 1553078 h 1603018"/>
              <a:gd name="connsiteX57" fmla="*/ 4791466 w 9662615"/>
              <a:gd name="connsiteY57" fmla="*/ 1561324 h 1603018"/>
              <a:gd name="connsiteX58" fmla="*/ 4784247 w 9662615"/>
              <a:gd name="connsiteY58" fmla="*/ 1562342 h 1603018"/>
              <a:gd name="connsiteX59" fmla="*/ 4739309 w 9662615"/>
              <a:gd name="connsiteY59" fmla="*/ 1553948 h 1603018"/>
              <a:gd name="connsiteX60" fmla="*/ 4697562 w 9662615"/>
              <a:gd name="connsiteY60" fmla="*/ 1551206 h 1603018"/>
              <a:gd name="connsiteX61" fmla="*/ 4650737 w 9662615"/>
              <a:gd name="connsiteY61" fmla="*/ 1537381 h 1603018"/>
              <a:gd name="connsiteX62" fmla="*/ 4583150 w 9662615"/>
              <a:gd name="connsiteY62" fmla="*/ 1529064 h 1603018"/>
              <a:gd name="connsiteX63" fmla="*/ 4521734 w 9662615"/>
              <a:gd name="connsiteY63" fmla="*/ 1529359 h 1603018"/>
              <a:gd name="connsiteX64" fmla="*/ 4382398 w 9662615"/>
              <a:gd name="connsiteY64" fmla="*/ 1534108 h 1603018"/>
              <a:gd name="connsiteX65" fmla="*/ 4221826 w 9662615"/>
              <a:gd name="connsiteY65" fmla="*/ 1500972 h 1603018"/>
              <a:gd name="connsiteX66" fmla="*/ 4096601 w 9662615"/>
              <a:gd name="connsiteY66" fmla="*/ 1521563 h 1603018"/>
              <a:gd name="connsiteX67" fmla="*/ 4002441 w 9662615"/>
              <a:gd name="connsiteY67" fmla="*/ 1528912 h 1603018"/>
              <a:gd name="connsiteX68" fmla="*/ 3833906 w 9662615"/>
              <a:gd name="connsiteY68" fmla="*/ 1516637 h 1603018"/>
              <a:gd name="connsiteX69" fmla="*/ 3763845 w 9662615"/>
              <a:gd name="connsiteY69" fmla="*/ 1501782 h 1603018"/>
              <a:gd name="connsiteX70" fmla="*/ 3641778 w 9662615"/>
              <a:gd name="connsiteY70" fmla="*/ 1505446 h 1603018"/>
              <a:gd name="connsiteX71" fmla="*/ 3565233 w 9662615"/>
              <a:gd name="connsiteY71" fmla="*/ 1515122 h 1603018"/>
              <a:gd name="connsiteX72" fmla="*/ 3560267 w 9662615"/>
              <a:gd name="connsiteY72" fmla="*/ 1516288 h 1603018"/>
              <a:gd name="connsiteX73" fmla="*/ 3540258 w 9662615"/>
              <a:gd name="connsiteY73" fmla="*/ 1516976 h 1603018"/>
              <a:gd name="connsiteX74" fmla="*/ 3534780 w 9662615"/>
              <a:gd name="connsiteY74" fmla="*/ 1522141 h 1603018"/>
              <a:gd name="connsiteX75" fmla="*/ 3504783 w 9662615"/>
              <a:gd name="connsiteY75" fmla="*/ 1526739 h 1603018"/>
              <a:gd name="connsiteX76" fmla="*/ 3430805 w 9662615"/>
              <a:gd name="connsiteY76" fmla="*/ 1542521 h 1603018"/>
              <a:gd name="connsiteX77" fmla="*/ 3292707 w 9662615"/>
              <a:gd name="connsiteY77" fmla="*/ 1520490 h 1603018"/>
              <a:gd name="connsiteX78" fmla="*/ 3187872 w 9662615"/>
              <a:gd name="connsiteY78" fmla="*/ 1519991 h 1603018"/>
              <a:gd name="connsiteX79" fmla="*/ 3148026 w 9662615"/>
              <a:gd name="connsiteY79" fmla="*/ 1524777 h 1603018"/>
              <a:gd name="connsiteX80" fmla="*/ 3092394 w 9662615"/>
              <a:gd name="connsiteY80" fmla="*/ 1528115 h 1603018"/>
              <a:gd name="connsiteX81" fmla="*/ 2994200 w 9662615"/>
              <a:gd name="connsiteY81" fmla="*/ 1537857 h 1603018"/>
              <a:gd name="connsiteX82" fmla="*/ 2862301 w 9662615"/>
              <a:gd name="connsiteY82" fmla="*/ 1544250 h 1603018"/>
              <a:gd name="connsiteX83" fmla="*/ 2766335 w 9662615"/>
              <a:gd name="connsiteY83" fmla="*/ 1527662 h 1603018"/>
              <a:gd name="connsiteX84" fmla="*/ 2757836 w 9662615"/>
              <a:gd name="connsiteY84" fmla="*/ 1531371 h 1603018"/>
              <a:gd name="connsiteX85" fmla="*/ 2691555 w 9662615"/>
              <a:gd name="connsiteY85" fmla="*/ 1530283 h 1603018"/>
              <a:gd name="connsiteX86" fmla="*/ 2491676 w 9662615"/>
              <a:gd name="connsiteY86" fmla="*/ 1500859 h 1603018"/>
              <a:gd name="connsiteX87" fmla="*/ 2378036 w 9662615"/>
              <a:gd name="connsiteY87" fmla="*/ 1520645 h 1603018"/>
              <a:gd name="connsiteX88" fmla="*/ 2284269 w 9662615"/>
              <a:gd name="connsiteY88" fmla="*/ 1503068 h 1603018"/>
              <a:gd name="connsiteX89" fmla="*/ 2207104 w 9662615"/>
              <a:gd name="connsiteY89" fmla="*/ 1508888 h 1603018"/>
              <a:gd name="connsiteX90" fmla="*/ 2149226 w 9662615"/>
              <a:gd name="connsiteY90" fmla="*/ 1523409 h 1603018"/>
              <a:gd name="connsiteX91" fmla="*/ 2084783 w 9662615"/>
              <a:gd name="connsiteY91" fmla="*/ 1524245 h 1603018"/>
              <a:gd name="connsiteX92" fmla="*/ 2070075 w 9662615"/>
              <a:gd name="connsiteY92" fmla="*/ 1511285 h 1603018"/>
              <a:gd name="connsiteX93" fmla="*/ 2001057 w 9662615"/>
              <a:gd name="connsiteY93" fmla="*/ 1516449 h 1603018"/>
              <a:gd name="connsiteX94" fmla="*/ 1896330 w 9662615"/>
              <a:gd name="connsiteY94" fmla="*/ 1525725 h 1603018"/>
              <a:gd name="connsiteX95" fmla="*/ 1835994 w 9662615"/>
              <a:gd name="connsiteY95" fmla="*/ 1527678 h 1603018"/>
              <a:gd name="connsiteX96" fmla="*/ 1671119 w 9662615"/>
              <a:gd name="connsiteY96" fmla="*/ 1536701 h 1603018"/>
              <a:gd name="connsiteX97" fmla="*/ 1601337 w 9662615"/>
              <a:gd name="connsiteY97" fmla="*/ 1548552 h 1603018"/>
              <a:gd name="connsiteX98" fmla="*/ 1407755 w 9662615"/>
              <a:gd name="connsiteY98" fmla="*/ 1571444 h 1603018"/>
              <a:gd name="connsiteX99" fmla="*/ 1291872 w 9662615"/>
              <a:gd name="connsiteY99" fmla="*/ 1579471 h 1603018"/>
              <a:gd name="connsiteX100" fmla="*/ 1245251 w 9662615"/>
              <a:gd name="connsiteY100" fmla="*/ 1603018 h 1603018"/>
              <a:gd name="connsiteX101" fmla="*/ 1181938 w 9662615"/>
              <a:gd name="connsiteY101" fmla="*/ 1592789 h 1603018"/>
              <a:gd name="connsiteX102" fmla="*/ 1091432 w 9662615"/>
              <a:gd name="connsiteY102" fmla="*/ 1571003 h 1603018"/>
              <a:gd name="connsiteX103" fmla="*/ 940355 w 9662615"/>
              <a:gd name="connsiteY103" fmla="*/ 1560638 h 1603018"/>
              <a:gd name="connsiteX104" fmla="*/ 868264 w 9662615"/>
              <a:gd name="connsiteY104" fmla="*/ 1566392 h 1603018"/>
              <a:gd name="connsiteX105" fmla="*/ 792765 w 9662615"/>
              <a:gd name="connsiteY105" fmla="*/ 1563102 h 1603018"/>
              <a:gd name="connsiteX106" fmla="*/ 653153 w 9662615"/>
              <a:gd name="connsiteY106" fmla="*/ 1563516 h 1603018"/>
              <a:gd name="connsiteX107" fmla="*/ 541933 w 9662615"/>
              <a:gd name="connsiteY107" fmla="*/ 1561051 h 1603018"/>
              <a:gd name="connsiteX108" fmla="*/ 472797 w 9662615"/>
              <a:gd name="connsiteY108" fmla="*/ 1568904 h 1603018"/>
              <a:gd name="connsiteX109" fmla="*/ 396059 w 9662615"/>
              <a:gd name="connsiteY109" fmla="*/ 1560970 h 1603018"/>
              <a:gd name="connsiteX110" fmla="*/ 336819 w 9662615"/>
              <a:gd name="connsiteY110" fmla="*/ 1560892 h 1603018"/>
              <a:gd name="connsiteX111" fmla="*/ 267163 w 9662615"/>
              <a:gd name="connsiteY111" fmla="*/ 1531913 h 1603018"/>
              <a:gd name="connsiteX112" fmla="*/ 196644 w 9662615"/>
              <a:gd name="connsiteY112" fmla="*/ 1524565 h 1603018"/>
              <a:gd name="connsiteX113" fmla="*/ 86819 w 9662615"/>
              <a:gd name="connsiteY113" fmla="*/ 1519517 h 1603018"/>
              <a:gd name="connsiteX114" fmla="*/ 53369 w 9662615"/>
              <a:gd name="connsiteY114" fmla="*/ 1516853 h 1603018"/>
              <a:gd name="connsiteX115" fmla="*/ 2359 w 9662615"/>
              <a:gd name="connsiteY115" fmla="*/ 1515247 h 1603018"/>
              <a:gd name="connsiteX116" fmla="*/ 0 w 9662615"/>
              <a:gd name="connsiteY116" fmla="*/ 1514932 h 1603018"/>
              <a:gd name="connsiteX117" fmla="*/ 0 w 9662615"/>
              <a:gd name="connsiteY117" fmla="*/ 0 h 1603018"/>
              <a:gd name="connsiteX0" fmla="*/ 0 w 9662615"/>
              <a:gd name="connsiteY0" fmla="*/ 0 h 1603018"/>
              <a:gd name="connsiteX1" fmla="*/ 9662615 w 9662615"/>
              <a:gd name="connsiteY1" fmla="*/ 0 h 1603018"/>
              <a:gd name="connsiteX2" fmla="*/ 9662615 w 9662615"/>
              <a:gd name="connsiteY2" fmla="*/ 1280346 h 1603018"/>
              <a:gd name="connsiteX3" fmla="*/ 9551077 w 9662615"/>
              <a:gd name="connsiteY3" fmla="*/ 1292033 h 1603018"/>
              <a:gd name="connsiteX4" fmla="*/ 9469546 w 9662615"/>
              <a:gd name="connsiteY4" fmla="*/ 1289837 h 1603018"/>
              <a:gd name="connsiteX5" fmla="*/ 9326260 w 9662615"/>
              <a:gd name="connsiteY5" fmla="*/ 1277155 h 1603018"/>
              <a:gd name="connsiteX6" fmla="*/ 9144767 w 9662615"/>
              <a:gd name="connsiteY6" fmla="*/ 1264120 h 1603018"/>
              <a:gd name="connsiteX7" fmla="*/ 8976400 w 9662615"/>
              <a:gd name="connsiteY7" fmla="*/ 1326661 h 1603018"/>
              <a:gd name="connsiteX8" fmla="*/ 8828711 w 9662615"/>
              <a:gd name="connsiteY8" fmla="*/ 1346394 h 1603018"/>
              <a:gd name="connsiteX9" fmla="*/ 8695953 w 9662615"/>
              <a:gd name="connsiteY9" fmla="*/ 1346784 h 1603018"/>
              <a:gd name="connsiteX10" fmla="*/ 8652191 w 9662615"/>
              <a:gd name="connsiteY10" fmla="*/ 1345903 h 1603018"/>
              <a:gd name="connsiteX11" fmla="*/ 8591582 w 9662615"/>
              <a:gd name="connsiteY11" fmla="*/ 1341666 h 1603018"/>
              <a:gd name="connsiteX12" fmla="*/ 8537336 w 9662615"/>
              <a:gd name="connsiteY12" fmla="*/ 1341684 h 1603018"/>
              <a:gd name="connsiteX13" fmla="*/ 8416849 w 9662615"/>
              <a:gd name="connsiteY13" fmla="*/ 1367085 h 1603018"/>
              <a:gd name="connsiteX14" fmla="*/ 8278355 w 9662615"/>
              <a:gd name="connsiteY14" fmla="*/ 1386569 h 1603018"/>
              <a:gd name="connsiteX15" fmla="*/ 8197961 w 9662615"/>
              <a:gd name="connsiteY15" fmla="*/ 1392804 h 1603018"/>
              <a:gd name="connsiteX16" fmla="*/ 8171196 w 9662615"/>
              <a:gd name="connsiteY16" fmla="*/ 1397216 h 1603018"/>
              <a:gd name="connsiteX17" fmla="*/ 8087910 w 9662615"/>
              <a:gd name="connsiteY17" fmla="*/ 1386449 h 1603018"/>
              <a:gd name="connsiteX18" fmla="*/ 7974579 w 9662615"/>
              <a:gd name="connsiteY18" fmla="*/ 1383439 h 1603018"/>
              <a:gd name="connsiteX19" fmla="*/ 7768351 w 9662615"/>
              <a:gd name="connsiteY19" fmla="*/ 1395051 h 1603018"/>
              <a:gd name="connsiteX20" fmla="*/ 7635985 w 9662615"/>
              <a:gd name="connsiteY20" fmla="*/ 1386363 h 1603018"/>
              <a:gd name="connsiteX21" fmla="*/ 7466069 w 9662615"/>
              <a:gd name="connsiteY21" fmla="*/ 1377654 h 1603018"/>
              <a:gd name="connsiteX22" fmla="*/ 7355642 w 9662615"/>
              <a:gd name="connsiteY22" fmla="*/ 1407761 h 1603018"/>
              <a:gd name="connsiteX23" fmla="*/ 7215220 w 9662615"/>
              <a:gd name="connsiteY23" fmla="*/ 1397856 h 1603018"/>
              <a:gd name="connsiteX24" fmla="*/ 7082147 w 9662615"/>
              <a:gd name="connsiteY24" fmla="*/ 1406113 h 1603018"/>
              <a:gd name="connsiteX25" fmla="*/ 6987129 w 9662615"/>
              <a:gd name="connsiteY25" fmla="*/ 1404834 h 1603018"/>
              <a:gd name="connsiteX26" fmla="*/ 6907567 w 9662615"/>
              <a:gd name="connsiteY26" fmla="*/ 1419149 h 1603018"/>
              <a:gd name="connsiteX27" fmla="*/ 6748428 w 9662615"/>
              <a:gd name="connsiteY27" fmla="*/ 1420308 h 1603018"/>
              <a:gd name="connsiteX28" fmla="*/ 6654257 w 9662615"/>
              <a:gd name="connsiteY28" fmla="*/ 1424143 h 1603018"/>
              <a:gd name="connsiteX29" fmla="*/ 6620123 w 9662615"/>
              <a:gd name="connsiteY29" fmla="*/ 1430535 h 1603018"/>
              <a:gd name="connsiteX30" fmla="*/ 6571355 w 9662615"/>
              <a:gd name="connsiteY30" fmla="*/ 1436144 h 1603018"/>
              <a:gd name="connsiteX31" fmla="*/ 6486557 w 9662615"/>
              <a:gd name="connsiteY31" fmla="*/ 1449861 h 1603018"/>
              <a:gd name="connsiteX32" fmla="*/ 6370419 w 9662615"/>
              <a:gd name="connsiteY32" fmla="*/ 1461649 h 1603018"/>
              <a:gd name="connsiteX33" fmla="*/ 6278839 w 9662615"/>
              <a:gd name="connsiteY33" fmla="*/ 1449160 h 1603018"/>
              <a:gd name="connsiteX34" fmla="*/ 6272455 w 9662615"/>
              <a:gd name="connsiteY34" fmla="*/ 1453191 h 1603018"/>
              <a:gd name="connsiteX35" fmla="*/ 6212659 w 9662615"/>
              <a:gd name="connsiteY35" fmla="*/ 1454850 h 1603018"/>
              <a:gd name="connsiteX36" fmla="*/ 6069317 w 9662615"/>
              <a:gd name="connsiteY36" fmla="*/ 1445838 h 1603018"/>
              <a:gd name="connsiteX37" fmla="*/ 5878477 w 9662615"/>
              <a:gd name="connsiteY37" fmla="*/ 1439180 h 1603018"/>
              <a:gd name="connsiteX38" fmla="*/ 5838387 w 9662615"/>
              <a:gd name="connsiteY38" fmla="*/ 1444679 h 1603018"/>
              <a:gd name="connsiteX39" fmla="*/ 5771136 w 9662615"/>
              <a:gd name="connsiteY39" fmla="*/ 1453639 h 1603018"/>
              <a:gd name="connsiteX40" fmla="*/ 5724081 w 9662615"/>
              <a:gd name="connsiteY40" fmla="*/ 1470431 h 1603018"/>
              <a:gd name="connsiteX41" fmla="*/ 5666577 w 9662615"/>
              <a:gd name="connsiteY41" fmla="*/ 1473921 h 1603018"/>
              <a:gd name="connsiteX42" fmla="*/ 5649068 w 9662615"/>
              <a:gd name="connsiteY42" fmla="*/ 1461676 h 1603018"/>
              <a:gd name="connsiteX43" fmla="*/ 5588902 w 9662615"/>
              <a:gd name="connsiteY43" fmla="*/ 1469647 h 1603018"/>
              <a:gd name="connsiteX44" fmla="*/ 5498090 w 9662615"/>
              <a:gd name="connsiteY44" fmla="*/ 1483173 h 1603018"/>
              <a:gd name="connsiteX45" fmla="*/ 5444641 w 9662615"/>
              <a:gd name="connsiteY45" fmla="*/ 1487602 h 1603018"/>
              <a:gd name="connsiteX46" fmla="*/ 5299812 w 9662615"/>
              <a:gd name="connsiteY46" fmla="*/ 1503362 h 1603018"/>
              <a:gd name="connsiteX47" fmla="*/ 5245752 w 9662615"/>
              <a:gd name="connsiteY47" fmla="*/ 1520612 h 1603018"/>
              <a:gd name="connsiteX48" fmla="*/ 5177807 w 9662615"/>
              <a:gd name="connsiteY48" fmla="*/ 1526802 h 1603018"/>
              <a:gd name="connsiteX49" fmla="*/ 5113910 w 9662615"/>
              <a:gd name="connsiteY49" fmla="*/ 1533205 h 1603018"/>
              <a:gd name="connsiteX50" fmla="*/ 5059484 w 9662615"/>
              <a:gd name="connsiteY50" fmla="*/ 1546802 h 1603018"/>
              <a:gd name="connsiteX51" fmla="*/ 5038524 w 9662615"/>
              <a:gd name="connsiteY51" fmla="*/ 1545675 h 1603018"/>
              <a:gd name="connsiteX52" fmla="*/ 5026564 w 9662615"/>
              <a:gd name="connsiteY52" fmla="*/ 1545376 h 1603018"/>
              <a:gd name="connsiteX53" fmla="*/ 4969433 w 9662615"/>
              <a:gd name="connsiteY53" fmla="*/ 1550865 h 1603018"/>
              <a:gd name="connsiteX54" fmla="*/ 4871726 w 9662615"/>
              <a:gd name="connsiteY54" fmla="*/ 1570584 h 1603018"/>
              <a:gd name="connsiteX55" fmla="*/ 4843267 w 9662615"/>
              <a:gd name="connsiteY55" fmla="*/ 1561459 h 1603018"/>
              <a:gd name="connsiteX56" fmla="*/ 4821058 w 9662615"/>
              <a:gd name="connsiteY56" fmla="*/ 1553078 h 1603018"/>
              <a:gd name="connsiteX57" fmla="*/ 4791466 w 9662615"/>
              <a:gd name="connsiteY57" fmla="*/ 1561324 h 1603018"/>
              <a:gd name="connsiteX58" fmla="*/ 4784247 w 9662615"/>
              <a:gd name="connsiteY58" fmla="*/ 1562342 h 1603018"/>
              <a:gd name="connsiteX59" fmla="*/ 4739309 w 9662615"/>
              <a:gd name="connsiteY59" fmla="*/ 1553948 h 1603018"/>
              <a:gd name="connsiteX60" fmla="*/ 4697562 w 9662615"/>
              <a:gd name="connsiteY60" fmla="*/ 1551206 h 1603018"/>
              <a:gd name="connsiteX61" fmla="*/ 4650737 w 9662615"/>
              <a:gd name="connsiteY61" fmla="*/ 1537381 h 1603018"/>
              <a:gd name="connsiteX62" fmla="*/ 4583150 w 9662615"/>
              <a:gd name="connsiteY62" fmla="*/ 1529064 h 1603018"/>
              <a:gd name="connsiteX63" fmla="*/ 4521734 w 9662615"/>
              <a:gd name="connsiteY63" fmla="*/ 1529359 h 1603018"/>
              <a:gd name="connsiteX64" fmla="*/ 4382398 w 9662615"/>
              <a:gd name="connsiteY64" fmla="*/ 1534108 h 1603018"/>
              <a:gd name="connsiteX65" fmla="*/ 4221826 w 9662615"/>
              <a:gd name="connsiteY65" fmla="*/ 1500972 h 1603018"/>
              <a:gd name="connsiteX66" fmla="*/ 4096601 w 9662615"/>
              <a:gd name="connsiteY66" fmla="*/ 1521563 h 1603018"/>
              <a:gd name="connsiteX67" fmla="*/ 4002441 w 9662615"/>
              <a:gd name="connsiteY67" fmla="*/ 1528912 h 1603018"/>
              <a:gd name="connsiteX68" fmla="*/ 3833906 w 9662615"/>
              <a:gd name="connsiteY68" fmla="*/ 1516637 h 1603018"/>
              <a:gd name="connsiteX69" fmla="*/ 3763845 w 9662615"/>
              <a:gd name="connsiteY69" fmla="*/ 1501782 h 1603018"/>
              <a:gd name="connsiteX70" fmla="*/ 3641778 w 9662615"/>
              <a:gd name="connsiteY70" fmla="*/ 1505446 h 1603018"/>
              <a:gd name="connsiteX71" fmla="*/ 3565233 w 9662615"/>
              <a:gd name="connsiteY71" fmla="*/ 1515122 h 1603018"/>
              <a:gd name="connsiteX72" fmla="*/ 3560267 w 9662615"/>
              <a:gd name="connsiteY72" fmla="*/ 1516288 h 1603018"/>
              <a:gd name="connsiteX73" fmla="*/ 3540258 w 9662615"/>
              <a:gd name="connsiteY73" fmla="*/ 1516976 h 1603018"/>
              <a:gd name="connsiteX74" fmla="*/ 3534780 w 9662615"/>
              <a:gd name="connsiteY74" fmla="*/ 1522141 h 1603018"/>
              <a:gd name="connsiteX75" fmla="*/ 3504783 w 9662615"/>
              <a:gd name="connsiteY75" fmla="*/ 1526739 h 1603018"/>
              <a:gd name="connsiteX76" fmla="*/ 3430805 w 9662615"/>
              <a:gd name="connsiteY76" fmla="*/ 1542521 h 1603018"/>
              <a:gd name="connsiteX77" fmla="*/ 3292707 w 9662615"/>
              <a:gd name="connsiteY77" fmla="*/ 1520490 h 1603018"/>
              <a:gd name="connsiteX78" fmla="*/ 3187872 w 9662615"/>
              <a:gd name="connsiteY78" fmla="*/ 1519991 h 1603018"/>
              <a:gd name="connsiteX79" fmla="*/ 3148026 w 9662615"/>
              <a:gd name="connsiteY79" fmla="*/ 1524777 h 1603018"/>
              <a:gd name="connsiteX80" fmla="*/ 3092394 w 9662615"/>
              <a:gd name="connsiteY80" fmla="*/ 1528115 h 1603018"/>
              <a:gd name="connsiteX81" fmla="*/ 2994200 w 9662615"/>
              <a:gd name="connsiteY81" fmla="*/ 1537857 h 1603018"/>
              <a:gd name="connsiteX82" fmla="*/ 2862301 w 9662615"/>
              <a:gd name="connsiteY82" fmla="*/ 1544250 h 1603018"/>
              <a:gd name="connsiteX83" fmla="*/ 2766335 w 9662615"/>
              <a:gd name="connsiteY83" fmla="*/ 1527662 h 1603018"/>
              <a:gd name="connsiteX84" fmla="*/ 2757836 w 9662615"/>
              <a:gd name="connsiteY84" fmla="*/ 1531371 h 1603018"/>
              <a:gd name="connsiteX85" fmla="*/ 2691555 w 9662615"/>
              <a:gd name="connsiteY85" fmla="*/ 1530283 h 1603018"/>
              <a:gd name="connsiteX86" fmla="*/ 2491676 w 9662615"/>
              <a:gd name="connsiteY86" fmla="*/ 1500859 h 1603018"/>
              <a:gd name="connsiteX87" fmla="*/ 2378036 w 9662615"/>
              <a:gd name="connsiteY87" fmla="*/ 1520645 h 1603018"/>
              <a:gd name="connsiteX88" fmla="*/ 2284269 w 9662615"/>
              <a:gd name="connsiteY88" fmla="*/ 1503068 h 1603018"/>
              <a:gd name="connsiteX89" fmla="*/ 2207104 w 9662615"/>
              <a:gd name="connsiteY89" fmla="*/ 1508888 h 1603018"/>
              <a:gd name="connsiteX90" fmla="*/ 2149226 w 9662615"/>
              <a:gd name="connsiteY90" fmla="*/ 1523409 h 1603018"/>
              <a:gd name="connsiteX91" fmla="*/ 2084783 w 9662615"/>
              <a:gd name="connsiteY91" fmla="*/ 1524245 h 1603018"/>
              <a:gd name="connsiteX92" fmla="*/ 2070075 w 9662615"/>
              <a:gd name="connsiteY92" fmla="*/ 1511285 h 1603018"/>
              <a:gd name="connsiteX93" fmla="*/ 2001057 w 9662615"/>
              <a:gd name="connsiteY93" fmla="*/ 1516449 h 1603018"/>
              <a:gd name="connsiteX94" fmla="*/ 1896330 w 9662615"/>
              <a:gd name="connsiteY94" fmla="*/ 1525725 h 1603018"/>
              <a:gd name="connsiteX95" fmla="*/ 1835994 w 9662615"/>
              <a:gd name="connsiteY95" fmla="*/ 1527678 h 1603018"/>
              <a:gd name="connsiteX96" fmla="*/ 1671119 w 9662615"/>
              <a:gd name="connsiteY96" fmla="*/ 1536701 h 1603018"/>
              <a:gd name="connsiteX97" fmla="*/ 1565556 w 9662615"/>
              <a:gd name="connsiteY97" fmla="*/ 1556503 h 1603018"/>
              <a:gd name="connsiteX98" fmla="*/ 1407755 w 9662615"/>
              <a:gd name="connsiteY98" fmla="*/ 1571444 h 1603018"/>
              <a:gd name="connsiteX99" fmla="*/ 1291872 w 9662615"/>
              <a:gd name="connsiteY99" fmla="*/ 1579471 h 1603018"/>
              <a:gd name="connsiteX100" fmla="*/ 1245251 w 9662615"/>
              <a:gd name="connsiteY100" fmla="*/ 1603018 h 1603018"/>
              <a:gd name="connsiteX101" fmla="*/ 1181938 w 9662615"/>
              <a:gd name="connsiteY101" fmla="*/ 1592789 h 1603018"/>
              <a:gd name="connsiteX102" fmla="*/ 1091432 w 9662615"/>
              <a:gd name="connsiteY102" fmla="*/ 1571003 h 1603018"/>
              <a:gd name="connsiteX103" fmla="*/ 940355 w 9662615"/>
              <a:gd name="connsiteY103" fmla="*/ 1560638 h 1603018"/>
              <a:gd name="connsiteX104" fmla="*/ 868264 w 9662615"/>
              <a:gd name="connsiteY104" fmla="*/ 1566392 h 1603018"/>
              <a:gd name="connsiteX105" fmla="*/ 792765 w 9662615"/>
              <a:gd name="connsiteY105" fmla="*/ 1563102 h 1603018"/>
              <a:gd name="connsiteX106" fmla="*/ 653153 w 9662615"/>
              <a:gd name="connsiteY106" fmla="*/ 1563516 h 1603018"/>
              <a:gd name="connsiteX107" fmla="*/ 541933 w 9662615"/>
              <a:gd name="connsiteY107" fmla="*/ 1561051 h 1603018"/>
              <a:gd name="connsiteX108" fmla="*/ 472797 w 9662615"/>
              <a:gd name="connsiteY108" fmla="*/ 1568904 h 1603018"/>
              <a:gd name="connsiteX109" fmla="*/ 396059 w 9662615"/>
              <a:gd name="connsiteY109" fmla="*/ 1560970 h 1603018"/>
              <a:gd name="connsiteX110" fmla="*/ 336819 w 9662615"/>
              <a:gd name="connsiteY110" fmla="*/ 1560892 h 1603018"/>
              <a:gd name="connsiteX111" fmla="*/ 267163 w 9662615"/>
              <a:gd name="connsiteY111" fmla="*/ 1531913 h 1603018"/>
              <a:gd name="connsiteX112" fmla="*/ 196644 w 9662615"/>
              <a:gd name="connsiteY112" fmla="*/ 1524565 h 1603018"/>
              <a:gd name="connsiteX113" fmla="*/ 86819 w 9662615"/>
              <a:gd name="connsiteY113" fmla="*/ 1519517 h 1603018"/>
              <a:gd name="connsiteX114" fmla="*/ 53369 w 9662615"/>
              <a:gd name="connsiteY114" fmla="*/ 1516853 h 1603018"/>
              <a:gd name="connsiteX115" fmla="*/ 2359 w 9662615"/>
              <a:gd name="connsiteY115" fmla="*/ 1515247 h 1603018"/>
              <a:gd name="connsiteX116" fmla="*/ 0 w 9662615"/>
              <a:gd name="connsiteY116" fmla="*/ 1514932 h 1603018"/>
              <a:gd name="connsiteX117" fmla="*/ 0 w 9662615"/>
              <a:gd name="connsiteY117" fmla="*/ 0 h 1603018"/>
              <a:gd name="connsiteX0" fmla="*/ 0 w 9662615"/>
              <a:gd name="connsiteY0" fmla="*/ 0 h 1603018"/>
              <a:gd name="connsiteX1" fmla="*/ 9662615 w 9662615"/>
              <a:gd name="connsiteY1" fmla="*/ 0 h 1603018"/>
              <a:gd name="connsiteX2" fmla="*/ 9662615 w 9662615"/>
              <a:gd name="connsiteY2" fmla="*/ 1280346 h 1603018"/>
              <a:gd name="connsiteX3" fmla="*/ 9551077 w 9662615"/>
              <a:gd name="connsiteY3" fmla="*/ 1292033 h 1603018"/>
              <a:gd name="connsiteX4" fmla="*/ 9469546 w 9662615"/>
              <a:gd name="connsiteY4" fmla="*/ 1289837 h 1603018"/>
              <a:gd name="connsiteX5" fmla="*/ 9326260 w 9662615"/>
              <a:gd name="connsiteY5" fmla="*/ 1277155 h 1603018"/>
              <a:gd name="connsiteX6" fmla="*/ 9144767 w 9662615"/>
              <a:gd name="connsiteY6" fmla="*/ 1264120 h 1603018"/>
              <a:gd name="connsiteX7" fmla="*/ 8976400 w 9662615"/>
              <a:gd name="connsiteY7" fmla="*/ 1326661 h 1603018"/>
              <a:gd name="connsiteX8" fmla="*/ 8828711 w 9662615"/>
              <a:gd name="connsiteY8" fmla="*/ 1346394 h 1603018"/>
              <a:gd name="connsiteX9" fmla="*/ 8695953 w 9662615"/>
              <a:gd name="connsiteY9" fmla="*/ 1346784 h 1603018"/>
              <a:gd name="connsiteX10" fmla="*/ 8652191 w 9662615"/>
              <a:gd name="connsiteY10" fmla="*/ 1345903 h 1603018"/>
              <a:gd name="connsiteX11" fmla="*/ 8591582 w 9662615"/>
              <a:gd name="connsiteY11" fmla="*/ 1341666 h 1603018"/>
              <a:gd name="connsiteX12" fmla="*/ 8537336 w 9662615"/>
              <a:gd name="connsiteY12" fmla="*/ 1341684 h 1603018"/>
              <a:gd name="connsiteX13" fmla="*/ 8416849 w 9662615"/>
              <a:gd name="connsiteY13" fmla="*/ 1367085 h 1603018"/>
              <a:gd name="connsiteX14" fmla="*/ 8278355 w 9662615"/>
              <a:gd name="connsiteY14" fmla="*/ 1386569 h 1603018"/>
              <a:gd name="connsiteX15" fmla="*/ 8197961 w 9662615"/>
              <a:gd name="connsiteY15" fmla="*/ 1392804 h 1603018"/>
              <a:gd name="connsiteX16" fmla="*/ 8171196 w 9662615"/>
              <a:gd name="connsiteY16" fmla="*/ 1397216 h 1603018"/>
              <a:gd name="connsiteX17" fmla="*/ 8087910 w 9662615"/>
              <a:gd name="connsiteY17" fmla="*/ 1386449 h 1603018"/>
              <a:gd name="connsiteX18" fmla="*/ 7974579 w 9662615"/>
              <a:gd name="connsiteY18" fmla="*/ 1383439 h 1603018"/>
              <a:gd name="connsiteX19" fmla="*/ 7768351 w 9662615"/>
              <a:gd name="connsiteY19" fmla="*/ 1395051 h 1603018"/>
              <a:gd name="connsiteX20" fmla="*/ 7635985 w 9662615"/>
              <a:gd name="connsiteY20" fmla="*/ 1386363 h 1603018"/>
              <a:gd name="connsiteX21" fmla="*/ 7466069 w 9662615"/>
              <a:gd name="connsiteY21" fmla="*/ 1377654 h 1603018"/>
              <a:gd name="connsiteX22" fmla="*/ 7355642 w 9662615"/>
              <a:gd name="connsiteY22" fmla="*/ 1407761 h 1603018"/>
              <a:gd name="connsiteX23" fmla="*/ 7215220 w 9662615"/>
              <a:gd name="connsiteY23" fmla="*/ 1397856 h 1603018"/>
              <a:gd name="connsiteX24" fmla="*/ 7082147 w 9662615"/>
              <a:gd name="connsiteY24" fmla="*/ 1406113 h 1603018"/>
              <a:gd name="connsiteX25" fmla="*/ 6987129 w 9662615"/>
              <a:gd name="connsiteY25" fmla="*/ 1404834 h 1603018"/>
              <a:gd name="connsiteX26" fmla="*/ 6907567 w 9662615"/>
              <a:gd name="connsiteY26" fmla="*/ 1419149 h 1603018"/>
              <a:gd name="connsiteX27" fmla="*/ 6748428 w 9662615"/>
              <a:gd name="connsiteY27" fmla="*/ 1420308 h 1603018"/>
              <a:gd name="connsiteX28" fmla="*/ 6654257 w 9662615"/>
              <a:gd name="connsiteY28" fmla="*/ 1424143 h 1603018"/>
              <a:gd name="connsiteX29" fmla="*/ 6620123 w 9662615"/>
              <a:gd name="connsiteY29" fmla="*/ 1430535 h 1603018"/>
              <a:gd name="connsiteX30" fmla="*/ 6571355 w 9662615"/>
              <a:gd name="connsiteY30" fmla="*/ 1436144 h 1603018"/>
              <a:gd name="connsiteX31" fmla="*/ 6486557 w 9662615"/>
              <a:gd name="connsiteY31" fmla="*/ 1449861 h 1603018"/>
              <a:gd name="connsiteX32" fmla="*/ 6370419 w 9662615"/>
              <a:gd name="connsiteY32" fmla="*/ 1461649 h 1603018"/>
              <a:gd name="connsiteX33" fmla="*/ 6278839 w 9662615"/>
              <a:gd name="connsiteY33" fmla="*/ 1449160 h 1603018"/>
              <a:gd name="connsiteX34" fmla="*/ 6272455 w 9662615"/>
              <a:gd name="connsiteY34" fmla="*/ 1453191 h 1603018"/>
              <a:gd name="connsiteX35" fmla="*/ 6212659 w 9662615"/>
              <a:gd name="connsiteY35" fmla="*/ 1454850 h 1603018"/>
              <a:gd name="connsiteX36" fmla="*/ 6069317 w 9662615"/>
              <a:gd name="connsiteY36" fmla="*/ 1445838 h 1603018"/>
              <a:gd name="connsiteX37" fmla="*/ 5878477 w 9662615"/>
              <a:gd name="connsiteY37" fmla="*/ 1439180 h 1603018"/>
              <a:gd name="connsiteX38" fmla="*/ 5838387 w 9662615"/>
              <a:gd name="connsiteY38" fmla="*/ 1444679 h 1603018"/>
              <a:gd name="connsiteX39" fmla="*/ 5771136 w 9662615"/>
              <a:gd name="connsiteY39" fmla="*/ 1453639 h 1603018"/>
              <a:gd name="connsiteX40" fmla="*/ 5724081 w 9662615"/>
              <a:gd name="connsiteY40" fmla="*/ 1470431 h 1603018"/>
              <a:gd name="connsiteX41" fmla="*/ 5666577 w 9662615"/>
              <a:gd name="connsiteY41" fmla="*/ 1473921 h 1603018"/>
              <a:gd name="connsiteX42" fmla="*/ 5649068 w 9662615"/>
              <a:gd name="connsiteY42" fmla="*/ 1461676 h 1603018"/>
              <a:gd name="connsiteX43" fmla="*/ 5588902 w 9662615"/>
              <a:gd name="connsiteY43" fmla="*/ 1469647 h 1603018"/>
              <a:gd name="connsiteX44" fmla="*/ 5498090 w 9662615"/>
              <a:gd name="connsiteY44" fmla="*/ 1483173 h 1603018"/>
              <a:gd name="connsiteX45" fmla="*/ 5444641 w 9662615"/>
              <a:gd name="connsiteY45" fmla="*/ 1487602 h 1603018"/>
              <a:gd name="connsiteX46" fmla="*/ 5299812 w 9662615"/>
              <a:gd name="connsiteY46" fmla="*/ 1503362 h 1603018"/>
              <a:gd name="connsiteX47" fmla="*/ 5245752 w 9662615"/>
              <a:gd name="connsiteY47" fmla="*/ 1520612 h 1603018"/>
              <a:gd name="connsiteX48" fmla="*/ 5177807 w 9662615"/>
              <a:gd name="connsiteY48" fmla="*/ 1526802 h 1603018"/>
              <a:gd name="connsiteX49" fmla="*/ 5113910 w 9662615"/>
              <a:gd name="connsiteY49" fmla="*/ 1533205 h 1603018"/>
              <a:gd name="connsiteX50" fmla="*/ 5059484 w 9662615"/>
              <a:gd name="connsiteY50" fmla="*/ 1546802 h 1603018"/>
              <a:gd name="connsiteX51" fmla="*/ 5038524 w 9662615"/>
              <a:gd name="connsiteY51" fmla="*/ 1545675 h 1603018"/>
              <a:gd name="connsiteX52" fmla="*/ 5026564 w 9662615"/>
              <a:gd name="connsiteY52" fmla="*/ 1545376 h 1603018"/>
              <a:gd name="connsiteX53" fmla="*/ 4969433 w 9662615"/>
              <a:gd name="connsiteY53" fmla="*/ 1550865 h 1603018"/>
              <a:gd name="connsiteX54" fmla="*/ 4871726 w 9662615"/>
              <a:gd name="connsiteY54" fmla="*/ 1570584 h 1603018"/>
              <a:gd name="connsiteX55" fmla="*/ 4843267 w 9662615"/>
              <a:gd name="connsiteY55" fmla="*/ 1561459 h 1603018"/>
              <a:gd name="connsiteX56" fmla="*/ 4821058 w 9662615"/>
              <a:gd name="connsiteY56" fmla="*/ 1553078 h 1603018"/>
              <a:gd name="connsiteX57" fmla="*/ 4791466 w 9662615"/>
              <a:gd name="connsiteY57" fmla="*/ 1561324 h 1603018"/>
              <a:gd name="connsiteX58" fmla="*/ 4784247 w 9662615"/>
              <a:gd name="connsiteY58" fmla="*/ 1562342 h 1603018"/>
              <a:gd name="connsiteX59" fmla="*/ 4739309 w 9662615"/>
              <a:gd name="connsiteY59" fmla="*/ 1553948 h 1603018"/>
              <a:gd name="connsiteX60" fmla="*/ 4697562 w 9662615"/>
              <a:gd name="connsiteY60" fmla="*/ 1551206 h 1603018"/>
              <a:gd name="connsiteX61" fmla="*/ 4650737 w 9662615"/>
              <a:gd name="connsiteY61" fmla="*/ 1537381 h 1603018"/>
              <a:gd name="connsiteX62" fmla="*/ 4583150 w 9662615"/>
              <a:gd name="connsiteY62" fmla="*/ 1529064 h 1603018"/>
              <a:gd name="connsiteX63" fmla="*/ 4521734 w 9662615"/>
              <a:gd name="connsiteY63" fmla="*/ 1529359 h 1603018"/>
              <a:gd name="connsiteX64" fmla="*/ 4382398 w 9662615"/>
              <a:gd name="connsiteY64" fmla="*/ 1534108 h 1603018"/>
              <a:gd name="connsiteX65" fmla="*/ 4221826 w 9662615"/>
              <a:gd name="connsiteY65" fmla="*/ 1500972 h 1603018"/>
              <a:gd name="connsiteX66" fmla="*/ 4096601 w 9662615"/>
              <a:gd name="connsiteY66" fmla="*/ 1521563 h 1603018"/>
              <a:gd name="connsiteX67" fmla="*/ 4002441 w 9662615"/>
              <a:gd name="connsiteY67" fmla="*/ 1528912 h 1603018"/>
              <a:gd name="connsiteX68" fmla="*/ 3833906 w 9662615"/>
              <a:gd name="connsiteY68" fmla="*/ 1516637 h 1603018"/>
              <a:gd name="connsiteX69" fmla="*/ 3763845 w 9662615"/>
              <a:gd name="connsiteY69" fmla="*/ 1501782 h 1603018"/>
              <a:gd name="connsiteX70" fmla="*/ 3641778 w 9662615"/>
              <a:gd name="connsiteY70" fmla="*/ 1505446 h 1603018"/>
              <a:gd name="connsiteX71" fmla="*/ 3565233 w 9662615"/>
              <a:gd name="connsiteY71" fmla="*/ 1515122 h 1603018"/>
              <a:gd name="connsiteX72" fmla="*/ 3560267 w 9662615"/>
              <a:gd name="connsiteY72" fmla="*/ 1516288 h 1603018"/>
              <a:gd name="connsiteX73" fmla="*/ 3540258 w 9662615"/>
              <a:gd name="connsiteY73" fmla="*/ 1516976 h 1603018"/>
              <a:gd name="connsiteX74" fmla="*/ 3534780 w 9662615"/>
              <a:gd name="connsiteY74" fmla="*/ 1522141 h 1603018"/>
              <a:gd name="connsiteX75" fmla="*/ 3480929 w 9662615"/>
              <a:gd name="connsiteY75" fmla="*/ 1526739 h 1603018"/>
              <a:gd name="connsiteX76" fmla="*/ 3430805 w 9662615"/>
              <a:gd name="connsiteY76" fmla="*/ 1542521 h 1603018"/>
              <a:gd name="connsiteX77" fmla="*/ 3292707 w 9662615"/>
              <a:gd name="connsiteY77" fmla="*/ 1520490 h 1603018"/>
              <a:gd name="connsiteX78" fmla="*/ 3187872 w 9662615"/>
              <a:gd name="connsiteY78" fmla="*/ 1519991 h 1603018"/>
              <a:gd name="connsiteX79" fmla="*/ 3148026 w 9662615"/>
              <a:gd name="connsiteY79" fmla="*/ 1524777 h 1603018"/>
              <a:gd name="connsiteX80" fmla="*/ 3092394 w 9662615"/>
              <a:gd name="connsiteY80" fmla="*/ 1528115 h 1603018"/>
              <a:gd name="connsiteX81" fmla="*/ 2994200 w 9662615"/>
              <a:gd name="connsiteY81" fmla="*/ 1537857 h 1603018"/>
              <a:gd name="connsiteX82" fmla="*/ 2862301 w 9662615"/>
              <a:gd name="connsiteY82" fmla="*/ 1544250 h 1603018"/>
              <a:gd name="connsiteX83" fmla="*/ 2766335 w 9662615"/>
              <a:gd name="connsiteY83" fmla="*/ 1527662 h 1603018"/>
              <a:gd name="connsiteX84" fmla="*/ 2757836 w 9662615"/>
              <a:gd name="connsiteY84" fmla="*/ 1531371 h 1603018"/>
              <a:gd name="connsiteX85" fmla="*/ 2691555 w 9662615"/>
              <a:gd name="connsiteY85" fmla="*/ 1530283 h 1603018"/>
              <a:gd name="connsiteX86" fmla="*/ 2491676 w 9662615"/>
              <a:gd name="connsiteY86" fmla="*/ 1500859 h 1603018"/>
              <a:gd name="connsiteX87" fmla="*/ 2378036 w 9662615"/>
              <a:gd name="connsiteY87" fmla="*/ 1520645 h 1603018"/>
              <a:gd name="connsiteX88" fmla="*/ 2284269 w 9662615"/>
              <a:gd name="connsiteY88" fmla="*/ 1503068 h 1603018"/>
              <a:gd name="connsiteX89" fmla="*/ 2207104 w 9662615"/>
              <a:gd name="connsiteY89" fmla="*/ 1508888 h 1603018"/>
              <a:gd name="connsiteX90" fmla="*/ 2149226 w 9662615"/>
              <a:gd name="connsiteY90" fmla="*/ 1523409 h 1603018"/>
              <a:gd name="connsiteX91" fmla="*/ 2084783 w 9662615"/>
              <a:gd name="connsiteY91" fmla="*/ 1524245 h 1603018"/>
              <a:gd name="connsiteX92" fmla="*/ 2070075 w 9662615"/>
              <a:gd name="connsiteY92" fmla="*/ 1511285 h 1603018"/>
              <a:gd name="connsiteX93" fmla="*/ 2001057 w 9662615"/>
              <a:gd name="connsiteY93" fmla="*/ 1516449 h 1603018"/>
              <a:gd name="connsiteX94" fmla="*/ 1896330 w 9662615"/>
              <a:gd name="connsiteY94" fmla="*/ 1525725 h 1603018"/>
              <a:gd name="connsiteX95" fmla="*/ 1835994 w 9662615"/>
              <a:gd name="connsiteY95" fmla="*/ 1527678 h 1603018"/>
              <a:gd name="connsiteX96" fmla="*/ 1671119 w 9662615"/>
              <a:gd name="connsiteY96" fmla="*/ 1536701 h 1603018"/>
              <a:gd name="connsiteX97" fmla="*/ 1565556 w 9662615"/>
              <a:gd name="connsiteY97" fmla="*/ 1556503 h 1603018"/>
              <a:gd name="connsiteX98" fmla="*/ 1407755 w 9662615"/>
              <a:gd name="connsiteY98" fmla="*/ 1571444 h 1603018"/>
              <a:gd name="connsiteX99" fmla="*/ 1291872 w 9662615"/>
              <a:gd name="connsiteY99" fmla="*/ 1579471 h 1603018"/>
              <a:gd name="connsiteX100" fmla="*/ 1245251 w 9662615"/>
              <a:gd name="connsiteY100" fmla="*/ 1603018 h 1603018"/>
              <a:gd name="connsiteX101" fmla="*/ 1181938 w 9662615"/>
              <a:gd name="connsiteY101" fmla="*/ 1592789 h 1603018"/>
              <a:gd name="connsiteX102" fmla="*/ 1091432 w 9662615"/>
              <a:gd name="connsiteY102" fmla="*/ 1571003 h 1603018"/>
              <a:gd name="connsiteX103" fmla="*/ 940355 w 9662615"/>
              <a:gd name="connsiteY103" fmla="*/ 1560638 h 1603018"/>
              <a:gd name="connsiteX104" fmla="*/ 868264 w 9662615"/>
              <a:gd name="connsiteY104" fmla="*/ 1566392 h 1603018"/>
              <a:gd name="connsiteX105" fmla="*/ 792765 w 9662615"/>
              <a:gd name="connsiteY105" fmla="*/ 1563102 h 1603018"/>
              <a:gd name="connsiteX106" fmla="*/ 653153 w 9662615"/>
              <a:gd name="connsiteY106" fmla="*/ 1563516 h 1603018"/>
              <a:gd name="connsiteX107" fmla="*/ 541933 w 9662615"/>
              <a:gd name="connsiteY107" fmla="*/ 1561051 h 1603018"/>
              <a:gd name="connsiteX108" fmla="*/ 472797 w 9662615"/>
              <a:gd name="connsiteY108" fmla="*/ 1568904 h 1603018"/>
              <a:gd name="connsiteX109" fmla="*/ 396059 w 9662615"/>
              <a:gd name="connsiteY109" fmla="*/ 1560970 h 1603018"/>
              <a:gd name="connsiteX110" fmla="*/ 336819 w 9662615"/>
              <a:gd name="connsiteY110" fmla="*/ 1560892 h 1603018"/>
              <a:gd name="connsiteX111" fmla="*/ 267163 w 9662615"/>
              <a:gd name="connsiteY111" fmla="*/ 1531913 h 1603018"/>
              <a:gd name="connsiteX112" fmla="*/ 196644 w 9662615"/>
              <a:gd name="connsiteY112" fmla="*/ 1524565 h 1603018"/>
              <a:gd name="connsiteX113" fmla="*/ 86819 w 9662615"/>
              <a:gd name="connsiteY113" fmla="*/ 1519517 h 1603018"/>
              <a:gd name="connsiteX114" fmla="*/ 53369 w 9662615"/>
              <a:gd name="connsiteY114" fmla="*/ 1516853 h 1603018"/>
              <a:gd name="connsiteX115" fmla="*/ 2359 w 9662615"/>
              <a:gd name="connsiteY115" fmla="*/ 1515247 h 1603018"/>
              <a:gd name="connsiteX116" fmla="*/ 0 w 9662615"/>
              <a:gd name="connsiteY116" fmla="*/ 1514932 h 1603018"/>
              <a:gd name="connsiteX117" fmla="*/ 0 w 9662615"/>
              <a:gd name="connsiteY117" fmla="*/ 0 h 1603018"/>
              <a:gd name="connsiteX0" fmla="*/ 0 w 9662615"/>
              <a:gd name="connsiteY0" fmla="*/ 0 h 1603018"/>
              <a:gd name="connsiteX1" fmla="*/ 9662615 w 9662615"/>
              <a:gd name="connsiteY1" fmla="*/ 0 h 1603018"/>
              <a:gd name="connsiteX2" fmla="*/ 9662615 w 9662615"/>
              <a:gd name="connsiteY2" fmla="*/ 1280346 h 1603018"/>
              <a:gd name="connsiteX3" fmla="*/ 9551077 w 9662615"/>
              <a:gd name="connsiteY3" fmla="*/ 1292033 h 1603018"/>
              <a:gd name="connsiteX4" fmla="*/ 9469546 w 9662615"/>
              <a:gd name="connsiteY4" fmla="*/ 1289837 h 1603018"/>
              <a:gd name="connsiteX5" fmla="*/ 9326260 w 9662615"/>
              <a:gd name="connsiteY5" fmla="*/ 1277155 h 1603018"/>
              <a:gd name="connsiteX6" fmla="*/ 9144767 w 9662615"/>
              <a:gd name="connsiteY6" fmla="*/ 1264120 h 1603018"/>
              <a:gd name="connsiteX7" fmla="*/ 8976400 w 9662615"/>
              <a:gd name="connsiteY7" fmla="*/ 1326661 h 1603018"/>
              <a:gd name="connsiteX8" fmla="*/ 8828711 w 9662615"/>
              <a:gd name="connsiteY8" fmla="*/ 1346394 h 1603018"/>
              <a:gd name="connsiteX9" fmla="*/ 8695953 w 9662615"/>
              <a:gd name="connsiteY9" fmla="*/ 1346784 h 1603018"/>
              <a:gd name="connsiteX10" fmla="*/ 8652191 w 9662615"/>
              <a:gd name="connsiteY10" fmla="*/ 1345903 h 1603018"/>
              <a:gd name="connsiteX11" fmla="*/ 8591582 w 9662615"/>
              <a:gd name="connsiteY11" fmla="*/ 1341666 h 1603018"/>
              <a:gd name="connsiteX12" fmla="*/ 8537336 w 9662615"/>
              <a:gd name="connsiteY12" fmla="*/ 1341684 h 1603018"/>
              <a:gd name="connsiteX13" fmla="*/ 8416849 w 9662615"/>
              <a:gd name="connsiteY13" fmla="*/ 1367085 h 1603018"/>
              <a:gd name="connsiteX14" fmla="*/ 8278355 w 9662615"/>
              <a:gd name="connsiteY14" fmla="*/ 1386569 h 1603018"/>
              <a:gd name="connsiteX15" fmla="*/ 8197961 w 9662615"/>
              <a:gd name="connsiteY15" fmla="*/ 1392804 h 1603018"/>
              <a:gd name="connsiteX16" fmla="*/ 8171196 w 9662615"/>
              <a:gd name="connsiteY16" fmla="*/ 1397216 h 1603018"/>
              <a:gd name="connsiteX17" fmla="*/ 8087910 w 9662615"/>
              <a:gd name="connsiteY17" fmla="*/ 1386449 h 1603018"/>
              <a:gd name="connsiteX18" fmla="*/ 7974579 w 9662615"/>
              <a:gd name="connsiteY18" fmla="*/ 1383439 h 1603018"/>
              <a:gd name="connsiteX19" fmla="*/ 7768351 w 9662615"/>
              <a:gd name="connsiteY19" fmla="*/ 1395051 h 1603018"/>
              <a:gd name="connsiteX20" fmla="*/ 7635985 w 9662615"/>
              <a:gd name="connsiteY20" fmla="*/ 1386363 h 1603018"/>
              <a:gd name="connsiteX21" fmla="*/ 7466069 w 9662615"/>
              <a:gd name="connsiteY21" fmla="*/ 1377654 h 1603018"/>
              <a:gd name="connsiteX22" fmla="*/ 7355642 w 9662615"/>
              <a:gd name="connsiteY22" fmla="*/ 1407761 h 1603018"/>
              <a:gd name="connsiteX23" fmla="*/ 7215220 w 9662615"/>
              <a:gd name="connsiteY23" fmla="*/ 1397856 h 1603018"/>
              <a:gd name="connsiteX24" fmla="*/ 7082147 w 9662615"/>
              <a:gd name="connsiteY24" fmla="*/ 1406113 h 1603018"/>
              <a:gd name="connsiteX25" fmla="*/ 6987129 w 9662615"/>
              <a:gd name="connsiteY25" fmla="*/ 1404834 h 1603018"/>
              <a:gd name="connsiteX26" fmla="*/ 6907567 w 9662615"/>
              <a:gd name="connsiteY26" fmla="*/ 1419149 h 1603018"/>
              <a:gd name="connsiteX27" fmla="*/ 6748428 w 9662615"/>
              <a:gd name="connsiteY27" fmla="*/ 1420308 h 1603018"/>
              <a:gd name="connsiteX28" fmla="*/ 6654257 w 9662615"/>
              <a:gd name="connsiteY28" fmla="*/ 1424143 h 1603018"/>
              <a:gd name="connsiteX29" fmla="*/ 6620123 w 9662615"/>
              <a:gd name="connsiteY29" fmla="*/ 1430535 h 1603018"/>
              <a:gd name="connsiteX30" fmla="*/ 6571355 w 9662615"/>
              <a:gd name="connsiteY30" fmla="*/ 1436144 h 1603018"/>
              <a:gd name="connsiteX31" fmla="*/ 6486557 w 9662615"/>
              <a:gd name="connsiteY31" fmla="*/ 1449861 h 1603018"/>
              <a:gd name="connsiteX32" fmla="*/ 6370419 w 9662615"/>
              <a:gd name="connsiteY32" fmla="*/ 1461649 h 1603018"/>
              <a:gd name="connsiteX33" fmla="*/ 6278839 w 9662615"/>
              <a:gd name="connsiteY33" fmla="*/ 1449160 h 1603018"/>
              <a:gd name="connsiteX34" fmla="*/ 6272455 w 9662615"/>
              <a:gd name="connsiteY34" fmla="*/ 1453191 h 1603018"/>
              <a:gd name="connsiteX35" fmla="*/ 6212659 w 9662615"/>
              <a:gd name="connsiteY35" fmla="*/ 1454850 h 1603018"/>
              <a:gd name="connsiteX36" fmla="*/ 6069317 w 9662615"/>
              <a:gd name="connsiteY36" fmla="*/ 1445838 h 1603018"/>
              <a:gd name="connsiteX37" fmla="*/ 5878477 w 9662615"/>
              <a:gd name="connsiteY37" fmla="*/ 1439180 h 1603018"/>
              <a:gd name="connsiteX38" fmla="*/ 5838387 w 9662615"/>
              <a:gd name="connsiteY38" fmla="*/ 1444679 h 1603018"/>
              <a:gd name="connsiteX39" fmla="*/ 5771136 w 9662615"/>
              <a:gd name="connsiteY39" fmla="*/ 1453639 h 1603018"/>
              <a:gd name="connsiteX40" fmla="*/ 5724081 w 9662615"/>
              <a:gd name="connsiteY40" fmla="*/ 1470431 h 1603018"/>
              <a:gd name="connsiteX41" fmla="*/ 5666577 w 9662615"/>
              <a:gd name="connsiteY41" fmla="*/ 1473921 h 1603018"/>
              <a:gd name="connsiteX42" fmla="*/ 5649068 w 9662615"/>
              <a:gd name="connsiteY42" fmla="*/ 1461676 h 1603018"/>
              <a:gd name="connsiteX43" fmla="*/ 5588902 w 9662615"/>
              <a:gd name="connsiteY43" fmla="*/ 1469647 h 1603018"/>
              <a:gd name="connsiteX44" fmla="*/ 5498090 w 9662615"/>
              <a:gd name="connsiteY44" fmla="*/ 1483173 h 1603018"/>
              <a:gd name="connsiteX45" fmla="*/ 5444641 w 9662615"/>
              <a:gd name="connsiteY45" fmla="*/ 1487602 h 1603018"/>
              <a:gd name="connsiteX46" fmla="*/ 5299812 w 9662615"/>
              <a:gd name="connsiteY46" fmla="*/ 1503362 h 1603018"/>
              <a:gd name="connsiteX47" fmla="*/ 5245752 w 9662615"/>
              <a:gd name="connsiteY47" fmla="*/ 1520612 h 1603018"/>
              <a:gd name="connsiteX48" fmla="*/ 5177807 w 9662615"/>
              <a:gd name="connsiteY48" fmla="*/ 1526802 h 1603018"/>
              <a:gd name="connsiteX49" fmla="*/ 5113910 w 9662615"/>
              <a:gd name="connsiteY49" fmla="*/ 1533205 h 1603018"/>
              <a:gd name="connsiteX50" fmla="*/ 5059484 w 9662615"/>
              <a:gd name="connsiteY50" fmla="*/ 1546802 h 1603018"/>
              <a:gd name="connsiteX51" fmla="*/ 5038524 w 9662615"/>
              <a:gd name="connsiteY51" fmla="*/ 1545675 h 1603018"/>
              <a:gd name="connsiteX52" fmla="*/ 5026564 w 9662615"/>
              <a:gd name="connsiteY52" fmla="*/ 1545376 h 1603018"/>
              <a:gd name="connsiteX53" fmla="*/ 4969433 w 9662615"/>
              <a:gd name="connsiteY53" fmla="*/ 1550865 h 1603018"/>
              <a:gd name="connsiteX54" fmla="*/ 4871726 w 9662615"/>
              <a:gd name="connsiteY54" fmla="*/ 1570584 h 1603018"/>
              <a:gd name="connsiteX55" fmla="*/ 4843267 w 9662615"/>
              <a:gd name="connsiteY55" fmla="*/ 1561459 h 1603018"/>
              <a:gd name="connsiteX56" fmla="*/ 4821058 w 9662615"/>
              <a:gd name="connsiteY56" fmla="*/ 1553078 h 1603018"/>
              <a:gd name="connsiteX57" fmla="*/ 4791466 w 9662615"/>
              <a:gd name="connsiteY57" fmla="*/ 1561324 h 1603018"/>
              <a:gd name="connsiteX58" fmla="*/ 4784247 w 9662615"/>
              <a:gd name="connsiteY58" fmla="*/ 1562342 h 1603018"/>
              <a:gd name="connsiteX59" fmla="*/ 4739309 w 9662615"/>
              <a:gd name="connsiteY59" fmla="*/ 1553948 h 1603018"/>
              <a:gd name="connsiteX60" fmla="*/ 4697562 w 9662615"/>
              <a:gd name="connsiteY60" fmla="*/ 1551206 h 1603018"/>
              <a:gd name="connsiteX61" fmla="*/ 4650737 w 9662615"/>
              <a:gd name="connsiteY61" fmla="*/ 1537381 h 1603018"/>
              <a:gd name="connsiteX62" fmla="*/ 4583150 w 9662615"/>
              <a:gd name="connsiteY62" fmla="*/ 1529064 h 1603018"/>
              <a:gd name="connsiteX63" fmla="*/ 4521734 w 9662615"/>
              <a:gd name="connsiteY63" fmla="*/ 1529359 h 1603018"/>
              <a:gd name="connsiteX64" fmla="*/ 4382398 w 9662615"/>
              <a:gd name="connsiteY64" fmla="*/ 1534108 h 1603018"/>
              <a:gd name="connsiteX65" fmla="*/ 4221826 w 9662615"/>
              <a:gd name="connsiteY65" fmla="*/ 1500972 h 1603018"/>
              <a:gd name="connsiteX66" fmla="*/ 4096601 w 9662615"/>
              <a:gd name="connsiteY66" fmla="*/ 1521563 h 1603018"/>
              <a:gd name="connsiteX67" fmla="*/ 4002441 w 9662615"/>
              <a:gd name="connsiteY67" fmla="*/ 1528912 h 1603018"/>
              <a:gd name="connsiteX68" fmla="*/ 3833906 w 9662615"/>
              <a:gd name="connsiteY68" fmla="*/ 1516637 h 1603018"/>
              <a:gd name="connsiteX69" fmla="*/ 3763845 w 9662615"/>
              <a:gd name="connsiteY69" fmla="*/ 1501782 h 1603018"/>
              <a:gd name="connsiteX70" fmla="*/ 3641778 w 9662615"/>
              <a:gd name="connsiteY70" fmla="*/ 1505446 h 1603018"/>
              <a:gd name="connsiteX71" fmla="*/ 3565233 w 9662615"/>
              <a:gd name="connsiteY71" fmla="*/ 1515122 h 1603018"/>
              <a:gd name="connsiteX72" fmla="*/ 3560267 w 9662615"/>
              <a:gd name="connsiteY72" fmla="*/ 1516288 h 1603018"/>
              <a:gd name="connsiteX73" fmla="*/ 3540258 w 9662615"/>
              <a:gd name="connsiteY73" fmla="*/ 1516976 h 1603018"/>
              <a:gd name="connsiteX74" fmla="*/ 3522853 w 9662615"/>
              <a:gd name="connsiteY74" fmla="*/ 1538044 h 1603018"/>
              <a:gd name="connsiteX75" fmla="*/ 3480929 w 9662615"/>
              <a:gd name="connsiteY75" fmla="*/ 1526739 h 1603018"/>
              <a:gd name="connsiteX76" fmla="*/ 3430805 w 9662615"/>
              <a:gd name="connsiteY76" fmla="*/ 1542521 h 1603018"/>
              <a:gd name="connsiteX77" fmla="*/ 3292707 w 9662615"/>
              <a:gd name="connsiteY77" fmla="*/ 1520490 h 1603018"/>
              <a:gd name="connsiteX78" fmla="*/ 3187872 w 9662615"/>
              <a:gd name="connsiteY78" fmla="*/ 1519991 h 1603018"/>
              <a:gd name="connsiteX79" fmla="*/ 3148026 w 9662615"/>
              <a:gd name="connsiteY79" fmla="*/ 1524777 h 1603018"/>
              <a:gd name="connsiteX80" fmla="*/ 3092394 w 9662615"/>
              <a:gd name="connsiteY80" fmla="*/ 1528115 h 1603018"/>
              <a:gd name="connsiteX81" fmla="*/ 2994200 w 9662615"/>
              <a:gd name="connsiteY81" fmla="*/ 1537857 h 1603018"/>
              <a:gd name="connsiteX82" fmla="*/ 2862301 w 9662615"/>
              <a:gd name="connsiteY82" fmla="*/ 1544250 h 1603018"/>
              <a:gd name="connsiteX83" fmla="*/ 2766335 w 9662615"/>
              <a:gd name="connsiteY83" fmla="*/ 1527662 h 1603018"/>
              <a:gd name="connsiteX84" fmla="*/ 2757836 w 9662615"/>
              <a:gd name="connsiteY84" fmla="*/ 1531371 h 1603018"/>
              <a:gd name="connsiteX85" fmla="*/ 2691555 w 9662615"/>
              <a:gd name="connsiteY85" fmla="*/ 1530283 h 1603018"/>
              <a:gd name="connsiteX86" fmla="*/ 2491676 w 9662615"/>
              <a:gd name="connsiteY86" fmla="*/ 1500859 h 1603018"/>
              <a:gd name="connsiteX87" fmla="*/ 2378036 w 9662615"/>
              <a:gd name="connsiteY87" fmla="*/ 1520645 h 1603018"/>
              <a:gd name="connsiteX88" fmla="*/ 2284269 w 9662615"/>
              <a:gd name="connsiteY88" fmla="*/ 1503068 h 1603018"/>
              <a:gd name="connsiteX89" fmla="*/ 2207104 w 9662615"/>
              <a:gd name="connsiteY89" fmla="*/ 1508888 h 1603018"/>
              <a:gd name="connsiteX90" fmla="*/ 2149226 w 9662615"/>
              <a:gd name="connsiteY90" fmla="*/ 1523409 h 1603018"/>
              <a:gd name="connsiteX91" fmla="*/ 2084783 w 9662615"/>
              <a:gd name="connsiteY91" fmla="*/ 1524245 h 1603018"/>
              <a:gd name="connsiteX92" fmla="*/ 2070075 w 9662615"/>
              <a:gd name="connsiteY92" fmla="*/ 1511285 h 1603018"/>
              <a:gd name="connsiteX93" fmla="*/ 2001057 w 9662615"/>
              <a:gd name="connsiteY93" fmla="*/ 1516449 h 1603018"/>
              <a:gd name="connsiteX94" fmla="*/ 1896330 w 9662615"/>
              <a:gd name="connsiteY94" fmla="*/ 1525725 h 1603018"/>
              <a:gd name="connsiteX95" fmla="*/ 1835994 w 9662615"/>
              <a:gd name="connsiteY95" fmla="*/ 1527678 h 1603018"/>
              <a:gd name="connsiteX96" fmla="*/ 1671119 w 9662615"/>
              <a:gd name="connsiteY96" fmla="*/ 1536701 h 1603018"/>
              <a:gd name="connsiteX97" fmla="*/ 1565556 w 9662615"/>
              <a:gd name="connsiteY97" fmla="*/ 1556503 h 1603018"/>
              <a:gd name="connsiteX98" fmla="*/ 1407755 w 9662615"/>
              <a:gd name="connsiteY98" fmla="*/ 1571444 h 1603018"/>
              <a:gd name="connsiteX99" fmla="*/ 1291872 w 9662615"/>
              <a:gd name="connsiteY99" fmla="*/ 1579471 h 1603018"/>
              <a:gd name="connsiteX100" fmla="*/ 1245251 w 9662615"/>
              <a:gd name="connsiteY100" fmla="*/ 1603018 h 1603018"/>
              <a:gd name="connsiteX101" fmla="*/ 1181938 w 9662615"/>
              <a:gd name="connsiteY101" fmla="*/ 1592789 h 1603018"/>
              <a:gd name="connsiteX102" fmla="*/ 1091432 w 9662615"/>
              <a:gd name="connsiteY102" fmla="*/ 1571003 h 1603018"/>
              <a:gd name="connsiteX103" fmla="*/ 940355 w 9662615"/>
              <a:gd name="connsiteY103" fmla="*/ 1560638 h 1603018"/>
              <a:gd name="connsiteX104" fmla="*/ 868264 w 9662615"/>
              <a:gd name="connsiteY104" fmla="*/ 1566392 h 1603018"/>
              <a:gd name="connsiteX105" fmla="*/ 792765 w 9662615"/>
              <a:gd name="connsiteY105" fmla="*/ 1563102 h 1603018"/>
              <a:gd name="connsiteX106" fmla="*/ 653153 w 9662615"/>
              <a:gd name="connsiteY106" fmla="*/ 1563516 h 1603018"/>
              <a:gd name="connsiteX107" fmla="*/ 541933 w 9662615"/>
              <a:gd name="connsiteY107" fmla="*/ 1561051 h 1603018"/>
              <a:gd name="connsiteX108" fmla="*/ 472797 w 9662615"/>
              <a:gd name="connsiteY108" fmla="*/ 1568904 h 1603018"/>
              <a:gd name="connsiteX109" fmla="*/ 396059 w 9662615"/>
              <a:gd name="connsiteY109" fmla="*/ 1560970 h 1603018"/>
              <a:gd name="connsiteX110" fmla="*/ 336819 w 9662615"/>
              <a:gd name="connsiteY110" fmla="*/ 1560892 h 1603018"/>
              <a:gd name="connsiteX111" fmla="*/ 267163 w 9662615"/>
              <a:gd name="connsiteY111" fmla="*/ 1531913 h 1603018"/>
              <a:gd name="connsiteX112" fmla="*/ 196644 w 9662615"/>
              <a:gd name="connsiteY112" fmla="*/ 1524565 h 1603018"/>
              <a:gd name="connsiteX113" fmla="*/ 86819 w 9662615"/>
              <a:gd name="connsiteY113" fmla="*/ 1519517 h 1603018"/>
              <a:gd name="connsiteX114" fmla="*/ 53369 w 9662615"/>
              <a:gd name="connsiteY114" fmla="*/ 1516853 h 1603018"/>
              <a:gd name="connsiteX115" fmla="*/ 2359 w 9662615"/>
              <a:gd name="connsiteY115" fmla="*/ 1515247 h 1603018"/>
              <a:gd name="connsiteX116" fmla="*/ 0 w 9662615"/>
              <a:gd name="connsiteY116" fmla="*/ 1514932 h 1603018"/>
              <a:gd name="connsiteX117" fmla="*/ 0 w 9662615"/>
              <a:gd name="connsiteY117" fmla="*/ 0 h 1603018"/>
              <a:gd name="connsiteX0" fmla="*/ 0 w 9662615"/>
              <a:gd name="connsiteY0" fmla="*/ 0 h 1603018"/>
              <a:gd name="connsiteX1" fmla="*/ 9662615 w 9662615"/>
              <a:gd name="connsiteY1" fmla="*/ 0 h 1603018"/>
              <a:gd name="connsiteX2" fmla="*/ 9662615 w 9662615"/>
              <a:gd name="connsiteY2" fmla="*/ 1280346 h 1603018"/>
              <a:gd name="connsiteX3" fmla="*/ 9551077 w 9662615"/>
              <a:gd name="connsiteY3" fmla="*/ 1292033 h 1603018"/>
              <a:gd name="connsiteX4" fmla="*/ 9469546 w 9662615"/>
              <a:gd name="connsiteY4" fmla="*/ 1289837 h 1603018"/>
              <a:gd name="connsiteX5" fmla="*/ 9326260 w 9662615"/>
              <a:gd name="connsiteY5" fmla="*/ 1277155 h 1603018"/>
              <a:gd name="connsiteX6" fmla="*/ 9144767 w 9662615"/>
              <a:gd name="connsiteY6" fmla="*/ 1264120 h 1603018"/>
              <a:gd name="connsiteX7" fmla="*/ 8976400 w 9662615"/>
              <a:gd name="connsiteY7" fmla="*/ 1326661 h 1603018"/>
              <a:gd name="connsiteX8" fmla="*/ 8828711 w 9662615"/>
              <a:gd name="connsiteY8" fmla="*/ 1346394 h 1603018"/>
              <a:gd name="connsiteX9" fmla="*/ 8695953 w 9662615"/>
              <a:gd name="connsiteY9" fmla="*/ 1346784 h 1603018"/>
              <a:gd name="connsiteX10" fmla="*/ 8652191 w 9662615"/>
              <a:gd name="connsiteY10" fmla="*/ 1345903 h 1603018"/>
              <a:gd name="connsiteX11" fmla="*/ 8591582 w 9662615"/>
              <a:gd name="connsiteY11" fmla="*/ 1341666 h 1603018"/>
              <a:gd name="connsiteX12" fmla="*/ 8537336 w 9662615"/>
              <a:gd name="connsiteY12" fmla="*/ 1341684 h 1603018"/>
              <a:gd name="connsiteX13" fmla="*/ 8416849 w 9662615"/>
              <a:gd name="connsiteY13" fmla="*/ 1367085 h 1603018"/>
              <a:gd name="connsiteX14" fmla="*/ 8278355 w 9662615"/>
              <a:gd name="connsiteY14" fmla="*/ 1386569 h 1603018"/>
              <a:gd name="connsiteX15" fmla="*/ 8197961 w 9662615"/>
              <a:gd name="connsiteY15" fmla="*/ 1392804 h 1603018"/>
              <a:gd name="connsiteX16" fmla="*/ 8171196 w 9662615"/>
              <a:gd name="connsiteY16" fmla="*/ 1397216 h 1603018"/>
              <a:gd name="connsiteX17" fmla="*/ 8087910 w 9662615"/>
              <a:gd name="connsiteY17" fmla="*/ 1386449 h 1603018"/>
              <a:gd name="connsiteX18" fmla="*/ 7974579 w 9662615"/>
              <a:gd name="connsiteY18" fmla="*/ 1383439 h 1603018"/>
              <a:gd name="connsiteX19" fmla="*/ 7768351 w 9662615"/>
              <a:gd name="connsiteY19" fmla="*/ 1395051 h 1603018"/>
              <a:gd name="connsiteX20" fmla="*/ 7635985 w 9662615"/>
              <a:gd name="connsiteY20" fmla="*/ 1386363 h 1603018"/>
              <a:gd name="connsiteX21" fmla="*/ 7466069 w 9662615"/>
              <a:gd name="connsiteY21" fmla="*/ 1377654 h 1603018"/>
              <a:gd name="connsiteX22" fmla="*/ 7355642 w 9662615"/>
              <a:gd name="connsiteY22" fmla="*/ 1407761 h 1603018"/>
              <a:gd name="connsiteX23" fmla="*/ 7215220 w 9662615"/>
              <a:gd name="connsiteY23" fmla="*/ 1397856 h 1603018"/>
              <a:gd name="connsiteX24" fmla="*/ 7082147 w 9662615"/>
              <a:gd name="connsiteY24" fmla="*/ 1406113 h 1603018"/>
              <a:gd name="connsiteX25" fmla="*/ 6987129 w 9662615"/>
              <a:gd name="connsiteY25" fmla="*/ 1404834 h 1603018"/>
              <a:gd name="connsiteX26" fmla="*/ 6907567 w 9662615"/>
              <a:gd name="connsiteY26" fmla="*/ 1419149 h 1603018"/>
              <a:gd name="connsiteX27" fmla="*/ 6748428 w 9662615"/>
              <a:gd name="connsiteY27" fmla="*/ 1420308 h 1603018"/>
              <a:gd name="connsiteX28" fmla="*/ 6654257 w 9662615"/>
              <a:gd name="connsiteY28" fmla="*/ 1424143 h 1603018"/>
              <a:gd name="connsiteX29" fmla="*/ 6620123 w 9662615"/>
              <a:gd name="connsiteY29" fmla="*/ 1430535 h 1603018"/>
              <a:gd name="connsiteX30" fmla="*/ 6571355 w 9662615"/>
              <a:gd name="connsiteY30" fmla="*/ 1436144 h 1603018"/>
              <a:gd name="connsiteX31" fmla="*/ 6486557 w 9662615"/>
              <a:gd name="connsiteY31" fmla="*/ 1449861 h 1603018"/>
              <a:gd name="connsiteX32" fmla="*/ 6370419 w 9662615"/>
              <a:gd name="connsiteY32" fmla="*/ 1461649 h 1603018"/>
              <a:gd name="connsiteX33" fmla="*/ 6278839 w 9662615"/>
              <a:gd name="connsiteY33" fmla="*/ 1449160 h 1603018"/>
              <a:gd name="connsiteX34" fmla="*/ 6272455 w 9662615"/>
              <a:gd name="connsiteY34" fmla="*/ 1453191 h 1603018"/>
              <a:gd name="connsiteX35" fmla="*/ 6212659 w 9662615"/>
              <a:gd name="connsiteY35" fmla="*/ 1454850 h 1603018"/>
              <a:gd name="connsiteX36" fmla="*/ 6069317 w 9662615"/>
              <a:gd name="connsiteY36" fmla="*/ 1445838 h 1603018"/>
              <a:gd name="connsiteX37" fmla="*/ 5878477 w 9662615"/>
              <a:gd name="connsiteY37" fmla="*/ 1439180 h 1603018"/>
              <a:gd name="connsiteX38" fmla="*/ 5838387 w 9662615"/>
              <a:gd name="connsiteY38" fmla="*/ 1444679 h 1603018"/>
              <a:gd name="connsiteX39" fmla="*/ 5771136 w 9662615"/>
              <a:gd name="connsiteY39" fmla="*/ 1453639 h 1603018"/>
              <a:gd name="connsiteX40" fmla="*/ 5724081 w 9662615"/>
              <a:gd name="connsiteY40" fmla="*/ 1470431 h 1603018"/>
              <a:gd name="connsiteX41" fmla="*/ 5666577 w 9662615"/>
              <a:gd name="connsiteY41" fmla="*/ 1473921 h 1603018"/>
              <a:gd name="connsiteX42" fmla="*/ 5649068 w 9662615"/>
              <a:gd name="connsiteY42" fmla="*/ 1461676 h 1603018"/>
              <a:gd name="connsiteX43" fmla="*/ 5588902 w 9662615"/>
              <a:gd name="connsiteY43" fmla="*/ 1469647 h 1603018"/>
              <a:gd name="connsiteX44" fmla="*/ 5498090 w 9662615"/>
              <a:gd name="connsiteY44" fmla="*/ 1483173 h 1603018"/>
              <a:gd name="connsiteX45" fmla="*/ 5444641 w 9662615"/>
              <a:gd name="connsiteY45" fmla="*/ 1487602 h 1603018"/>
              <a:gd name="connsiteX46" fmla="*/ 5299812 w 9662615"/>
              <a:gd name="connsiteY46" fmla="*/ 1503362 h 1603018"/>
              <a:gd name="connsiteX47" fmla="*/ 5245752 w 9662615"/>
              <a:gd name="connsiteY47" fmla="*/ 1520612 h 1603018"/>
              <a:gd name="connsiteX48" fmla="*/ 5177807 w 9662615"/>
              <a:gd name="connsiteY48" fmla="*/ 1526802 h 1603018"/>
              <a:gd name="connsiteX49" fmla="*/ 5113910 w 9662615"/>
              <a:gd name="connsiteY49" fmla="*/ 1533205 h 1603018"/>
              <a:gd name="connsiteX50" fmla="*/ 5059484 w 9662615"/>
              <a:gd name="connsiteY50" fmla="*/ 1546802 h 1603018"/>
              <a:gd name="connsiteX51" fmla="*/ 5038524 w 9662615"/>
              <a:gd name="connsiteY51" fmla="*/ 1545675 h 1603018"/>
              <a:gd name="connsiteX52" fmla="*/ 5026564 w 9662615"/>
              <a:gd name="connsiteY52" fmla="*/ 1545376 h 1603018"/>
              <a:gd name="connsiteX53" fmla="*/ 4969433 w 9662615"/>
              <a:gd name="connsiteY53" fmla="*/ 1550865 h 1603018"/>
              <a:gd name="connsiteX54" fmla="*/ 4871726 w 9662615"/>
              <a:gd name="connsiteY54" fmla="*/ 1570584 h 1603018"/>
              <a:gd name="connsiteX55" fmla="*/ 4843267 w 9662615"/>
              <a:gd name="connsiteY55" fmla="*/ 1561459 h 1603018"/>
              <a:gd name="connsiteX56" fmla="*/ 4821058 w 9662615"/>
              <a:gd name="connsiteY56" fmla="*/ 1553078 h 1603018"/>
              <a:gd name="connsiteX57" fmla="*/ 4791466 w 9662615"/>
              <a:gd name="connsiteY57" fmla="*/ 1561324 h 1603018"/>
              <a:gd name="connsiteX58" fmla="*/ 4784247 w 9662615"/>
              <a:gd name="connsiteY58" fmla="*/ 1562342 h 1603018"/>
              <a:gd name="connsiteX59" fmla="*/ 4739309 w 9662615"/>
              <a:gd name="connsiteY59" fmla="*/ 1553948 h 1603018"/>
              <a:gd name="connsiteX60" fmla="*/ 4697562 w 9662615"/>
              <a:gd name="connsiteY60" fmla="*/ 1551206 h 1603018"/>
              <a:gd name="connsiteX61" fmla="*/ 4650737 w 9662615"/>
              <a:gd name="connsiteY61" fmla="*/ 1537381 h 1603018"/>
              <a:gd name="connsiteX62" fmla="*/ 4583150 w 9662615"/>
              <a:gd name="connsiteY62" fmla="*/ 1529064 h 1603018"/>
              <a:gd name="connsiteX63" fmla="*/ 4521734 w 9662615"/>
              <a:gd name="connsiteY63" fmla="*/ 1529359 h 1603018"/>
              <a:gd name="connsiteX64" fmla="*/ 4382398 w 9662615"/>
              <a:gd name="connsiteY64" fmla="*/ 1534108 h 1603018"/>
              <a:gd name="connsiteX65" fmla="*/ 4221826 w 9662615"/>
              <a:gd name="connsiteY65" fmla="*/ 1500972 h 1603018"/>
              <a:gd name="connsiteX66" fmla="*/ 4096601 w 9662615"/>
              <a:gd name="connsiteY66" fmla="*/ 1521563 h 1603018"/>
              <a:gd name="connsiteX67" fmla="*/ 4002441 w 9662615"/>
              <a:gd name="connsiteY67" fmla="*/ 1528912 h 1603018"/>
              <a:gd name="connsiteX68" fmla="*/ 3833906 w 9662615"/>
              <a:gd name="connsiteY68" fmla="*/ 1516637 h 1603018"/>
              <a:gd name="connsiteX69" fmla="*/ 3763845 w 9662615"/>
              <a:gd name="connsiteY69" fmla="*/ 1501782 h 1603018"/>
              <a:gd name="connsiteX70" fmla="*/ 3641778 w 9662615"/>
              <a:gd name="connsiteY70" fmla="*/ 1505446 h 1603018"/>
              <a:gd name="connsiteX71" fmla="*/ 3612941 w 9662615"/>
              <a:gd name="connsiteY71" fmla="*/ 1411755 h 1603018"/>
              <a:gd name="connsiteX72" fmla="*/ 3560267 w 9662615"/>
              <a:gd name="connsiteY72" fmla="*/ 1516288 h 1603018"/>
              <a:gd name="connsiteX73" fmla="*/ 3540258 w 9662615"/>
              <a:gd name="connsiteY73" fmla="*/ 1516976 h 1603018"/>
              <a:gd name="connsiteX74" fmla="*/ 3522853 w 9662615"/>
              <a:gd name="connsiteY74" fmla="*/ 1538044 h 1603018"/>
              <a:gd name="connsiteX75" fmla="*/ 3480929 w 9662615"/>
              <a:gd name="connsiteY75" fmla="*/ 1526739 h 1603018"/>
              <a:gd name="connsiteX76" fmla="*/ 3430805 w 9662615"/>
              <a:gd name="connsiteY76" fmla="*/ 1542521 h 1603018"/>
              <a:gd name="connsiteX77" fmla="*/ 3292707 w 9662615"/>
              <a:gd name="connsiteY77" fmla="*/ 1520490 h 1603018"/>
              <a:gd name="connsiteX78" fmla="*/ 3187872 w 9662615"/>
              <a:gd name="connsiteY78" fmla="*/ 1519991 h 1603018"/>
              <a:gd name="connsiteX79" fmla="*/ 3148026 w 9662615"/>
              <a:gd name="connsiteY79" fmla="*/ 1524777 h 1603018"/>
              <a:gd name="connsiteX80" fmla="*/ 3092394 w 9662615"/>
              <a:gd name="connsiteY80" fmla="*/ 1528115 h 1603018"/>
              <a:gd name="connsiteX81" fmla="*/ 2994200 w 9662615"/>
              <a:gd name="connsiteY81" fmla="*/ 1537857 h 1603018"/>
              <a:gd name="connsiteX82" fmla="*/ 2862301 w 9662615"/>
              <a:gd name="connsiteY82" fmla="*/ 1544250 h 1603018"/>
              <a:gd name="connsiteX83" fmla="*/ 2766335 w 9662615"/>
              <a:gd name="connsiteY83" fmla="*/ 1527662 h 1603018"/>
              <a:gd name="connsiteX84" fmla="*/ 2757836 w 9662615"/>
              <a:gd name="connsiteY84" fmla="*/ 1531371 h 1603018"/>
              <a:gd name="connsiteX85" fmla="*/ 2691555 w 9662615"/>
              <a:gd name="connsiteY85" fmla="*/ 1530283 h 1603018"/>
              <a:gd name="connsiteX86" fmla="*/ 2491676 w 9662615"/>
              <a:gd name="connsiteY86" fmla="*/ 1500859 h 1603018"/>
              <a:gd name="connsiteX87" fmla="*/ 2378036 w 9662615"/>
              <a:gd name="connsiteY87" fmla="*/ 1520645 h 1603018"/>
              <a:gd name="connsiteX88" fmla="*/ 2284269 w 9662615"/>
              <a:gd name="connsiteY88" fmla="*/ 1503068 h 1603018"/>
              <a:gd name="connsiteX89" fmla="*/ 2207104 w 9662615"/>
              <a:gd name="connsiteY89" fmla="*/ 1508888 h 1603018"/>
              <a:gd name="connsiteX90" fmla="*/ 2149226 w 9662615"/>
              <a:gd name="connsiteY90" fmla="*/ 1523409 h 1603018"/>
              <a:gd name="connsiteX91" fmla="*/ 2084783 w 9662615"/>
              <a:gd name="connsiteY91" fmla="*/ 1524245 h 1603018"/>
              <a:gd name="connsiteX92" fmla="*/ 2070075 w 9662615"/>
              <a:gd name="connsiteY92" fmla="*/ 1511285 h 1603018"/>
              <a:gd name="connsiteX93" fmla="*/ 2001057 w 9662615"/>
              <a:gd name="connsiteY93" fmla="*/ 1516449 h 1603018"/>
              <a:gd name="connsiteX94" fmla="*/ 1896330 w 9662615"/>
              <a:gd name="connsiteY94" fmla="*/ 1525725 h 1603018"/>
              <a:gd name="connsiteX95" fmla="*/ 1835994 w 9662615"/>
              <a:gd name="connsiteY95" fmla="*/ 1527678 h 1603018"/>
              <a:gd name="connsiteX96" fmla="*/ 1671119 w 9662615"/>
              <a:gd name="connsiteY96" fmla="*/ 1536701 h 1603018"/>
              <a:gd name="connsiteX97" fmla="*/ 1565556 w 9662615"/>
              <a:gd name="connsiteY97" fmla="*/ 1556503 h 1603018"/>
              <a:gd name="connsiteX98" fmla="*/ 1407755 w 9662615"/>
              <a:gd name="connsiteY98" fmla="*/ 1571444 h 1603018"/>
              <a:gd name="connsiteX99" fmla="*/ 1291872 w 9662615"/>
              <a:gd name="connsiteY99" fmla="*/ 1579471 h 1603018"/>
              <a:gd name="connsiteX100" fmla="*/ 1245251 w 9662615"/>
              <a:gd name="connsiteY100" fmla="*/ 1603018 h 1603018"/>
              <a:gd name="connsiteX101" fmla="*/ 1181938 w 9662615"/>
              <a:gd name="connsiteY101" fmla="*/ 1592789 h 1603018"/>
              <a:gd name="connsiteX102" fmla="*/ 1091432 w 9662615"/>
              <a:gd name="connsiteY102" fmla="*/ 1571003 h 1603018"/>
              <a:gd name="connsiteX103" fmla="*/ 940355 w 9662615"/>
              <a:gd name="connsiteY103" fmla="*/ 1560638 h 1603018"/>
              <a:gd name="connsiteX104" fmla="*/ 868264 w 9662615"/>
              <a:gd name="connsiteY104" fmla="*/ 1566392 h 1603018"/>
              <a:gd name="connsiteX105" fmla="*/ 792765 w 9662615"/>
              <a:gd name="connsiteY105" fmla="*/ 1563102 h 1603018"/>
              <a:gd name="connsiteX106" fmla="*/ 653153 w 9662615"/>
              <a:gd name="connsiteY106" fmla="*/ 1563516 h 1603018"/>
              <a:gd name="connsiteX107" fmla="*/ 541933 w 9662615"/>
              <a:gd name="connsiteY107" fmla="*/ 1561051 h 1603018"/>
              <a:gd name="connsiteX108" fmla="*/ 472797 w 9662615"/>
              <a:gd name="connsiteY108" fmla="*/ 1568904 h 1603018"/>
              <a:gd name="connsiteX109" fmla="*/ 396059 w 9662615"/>
              <a:gd name="connsiteY109" fmla="*/ 1560970 h 1603018"/>
              <a:gd name="connsiteX110" fmla="*/ 336819 w 9662615"/>
              <a:gd name="connsiteY110" fmla="*/ 1560892 h 1603018"/>
              <a:gd name="connsiteX111" fmla="*/ 267163 w 9662615"/>
              <a:gd name="connsiteY111" fmla="*/ 1531913 h 1603018"/>
              <a:gd name="connsiteX112" fmla="*/ 196644 w 9662615"/>
              <a:gd name="connsiteY112" fmla="*/ 1524565 h 1603018"/>
              <a:gd name="connsiteX113" fmla="*/ 86819 w 9662615"/>
              <a:gd name="connsiteY113" fmla="*/ 1519517 h 1603018"/>
              <a:gd name="connsiteX114" fmla="*/ 53369 w 9662615"/>
              <a:gd name="connsiteY114" fmla="*/ 1516853 h 1603018"/>
              <a:gd name="connsiteX115" fmla="*/ 2359 w 9662615"/>
              <a:gd name="connsiteY115" fmla="*/ 1515247 h 1603018"/>
              <a:gd name="connsiteX116" fmla="*/ 0 w 9662615"/>
              <a:gd name="connsiteY116" fmla="*/ 1514932 h 1603018"/>
              <a:gd name="connsiteX117" fmla="*/ 0 w 9662615"/>
              <a:gd name="connsiteY117" fmla="*/ 0 h 1603018"/>
              <a:gd name="connsiteX0" fmla="*/ 0 w 9662615"/>
              <a:gd name="connsiteY0" fmla="*/ 0 h 1603018"/>
              <a:gd name="connsiteX1" fmla="*/ 9662615 w 9662615"/>
              <a:gd name="connsiteY1" fmla="*/ 0 h 1603018"/>
              <a:gd name="connsiteX2" fmla="*/ 9662615 w 9662615"/>
              <a:gd name="connsiteY2" fmla="*/ 1280346 h 1603018"/>
              <a:gd name="connsiteX3" fmla="*/ 9551077 w 9662615"/>
              <a:gd name="connsiteY3" fmla="*/ 1292033 h 1603018"/>
              <a:gd name="connsiteX4" fmla="*/ 9469546 w 9662615"/>
              <a:gd name="connsiteY4" fmla="*/ 1289837 h 1603018"/>
              <a:gd name="connsiteX5" fmla="*/ 9326260 w 9662615"/>
              <a:gd name="connsiteY5" fmla="*/ 1277155 h 1603018"/>
              <a:gd name="connsiteX6" fmla="*/ 9144767 w 9662615"/>
              <a:gd name="connsiteY6" fmla="*/ 1264120 h 1603018"/>
              <a:gd name="connsiteX7" fmla="*/ 8976400 w 9662615"/>
              <a:gd name="connsiteY7" fmla="*/ 1326661 h 1603018"/>
              <a:gd name="connsiteX8" fmla="*/ 8828711 w 9662615"/>
              <a:gd name="connsiteY8" fmla="*/ 1346394 h 1603018"/>
              <a:gd name="connsiteX9" fmla="*/ 8695953 w 9662615"/>
              <a:gd name="connsiteY9" fmla="*/ 1346784 h 1603018"/>
              <a:gd name="connsiteX10" fmla="*/ 8652191 w 9662615"/>
              <a:gd name="connsiteY10" fmla="*/ 1345903 h 1603018"/>
              <a:gd name="connsiteX11" fmla="*/ 8591582 w 9662615"/>
              <a:gd name="connsiteY11" fmla="*/ 1341666 h 1603018"/>
              <a:gd name="connsiteX12" fmla="*/ 8537336 w 9662615"/>
              <a:gd name="connsiteY12" fmla="*/ 1341684 h 1603018"/>
              <a:gd name="connsiteX13" fmla="*/ 8416849 w 9662615"/>
              <a:gd name="connsiteY13" fmla="*/ 1367085 h 1603018"/>
              <a:gd name="connsiteX14" fmla="*/ 8278355 w 9662615"/>
              <a:gd name="connsiteY14" fmla="*/ 1386569 h 1603018"/>
              <a:gd name="connsiteX15" fmla="*/ 8197961 w 9662615"/>
              <a:gd name="connsiteY15" fmla="*/ 1392804 h 1603018"/>
              <a:gd name="connsiteX16" fmla="*/ 8171196 w 9662615"/>
              <a:gd name="connsiteY16" fmla="*/ 1397216 h 1603018"/>
              <a:gd name="connsiteX17" fmla="*/ 8087910 w 9662615"/>
              <a:gd name="connsiteY17" fmla="*/ 1386449 h 1603018"/>
              <a:gd name="connsiteX18" fmla="*/ 7974579 w 9662615"/>
              <a:gd name="connsiteY18" fmla="*/ 1383439 h 1603018"/>
              <a:gd name="connsiteX19" fmla="*/ 7768351 w 9662615"/>
              <a:gd name="connsiteY19" fmla="*/ 1395051 h 1603018"/>
              <a:gd name="connsiteX20" fmla="*/ 7635985 w 9662615"/>
              <a:gd name="connsiteY20" fmla="*/ 1386363 h 1603018"/>
              <a:gd name="connsiteX21" fmla="*/ 7466069 w 9662615"/>
              <a:gd name="connsiteY21" fmla="*/ 1377654 h 1603018"/>
              <a:gd name="connsiteX22" fmla="*/ 7355642 w 9662615"/>
              <a:gd name="connsiteY22" fmla="*/ 1407761 h 1603018"/>
              <a:gd name="connsiteX23" fmla="*/ 7215220 w 9662615"/>
              <a:gd name="connsiteY23" fmla="*/ 1397856 h 1603018"/>
              <a:gd name="connsiteX24" fmla="*/ 7082147 w 9662615"/>
              <a:gd name="connsiteY24" fmla="*/ 1406113 h 1603018"/>
              <a:gd name="connsiteX25" fmla="*/ 6987129 w 9662615"/>
              <a:gd name="connsiteY25" fmla="*/ 1404834 h 1603018"/>
              <a:gd name="connsiteX26" fmla="*/ 6907567 w 9662615"/>
              <a:gd name="connsiteY26" fmla="*/ 1419149 h 1603018"/>
              <a:gd name="connsiteX27" fmla="*/ 6748428 w 9662615"/>
              <a:gd name="connsiteY27" fmla="*/ 1420308 h 1603018"/>
              <a:gd name="connsiteX28" fmla="*/ 6654257 w 9662615"/>
              <a:gd name="connsiteY28" fmla="*/ 1424143 h 1603018"/>
              <a:gd name="connsiteX29" fmla="*/ 6620123 w 9662615"/>
              <a:gd name="connsiteY29" fmla="*/ 1430535 h 1603018"/>
              <a:gd name="connsiteX30" fmla="*/ 6571355 w 9662615"/>
              <a:gd name="connsiteY30" fmla="*/ 1436144 h 1603018"/>
              <a:gd name="connsiteX31" fmla="*/ 6486557 w 9662615"/>
              <a:gd name="connsiteY31" fmla="*/ 1449861 h 1603018"/>
              <a:gd name="connsiteX32" fmla="*/ 6370419 w 9662615"/>
              <a:gd name="connsiteY32" fmla="*/ 1461649 h 1603018"/>
              <a:gd name="connsiteX33" fmla="*/ 6278839 w 9662615"/>
              <a:gd name="connsiteY33" fmla="*/ 1449160 h 1603018"/>
              <a:gd name="connsiteX34" fmla="*/ 6272455 w 9662615"/>
              <a:gd name="connsiteY34" fmla="*/ 1453191 h 1603018"/>
              <a:gd name="connsiteX35" fmla="*/ 6212659 w 9662615"/>
              <a:gd name="connsiteY35" fmla="*/ 1454850 h 1603018"/>
              <a:gd name="connsiteX36" fmla="*/ 6069317 w 9662615"/>
              <a:gd name="connsiteY36" fmla="*/ 1445838 h 1603018"/>
              <a:gd name="connsiteX37" fmla="*/ 5878477 w 9662615"/>
              <a:gd name="connsiteY37" fmla="*/ 1439180 h 1603018"/>
              <a:gd name="connsiteX38" fmla="*/ 5838387 w 9662615"/>
              <a:gd name="connsiteY38" fmla="*/ 1444679 h 1603018"/>
              <a:gd name="connsiteX39" fmla="*/ 5771136 w 9662615"/>
              <a:gd name="connsiteY39" fmla="*/ 1453639 h 1603018"/>
              <a:gd name="connsiteX40" fmla="*/ 5724081 w 9662615"/>
              <a:gd name="connsiteY40" fmla="*/ 1470431 h 1603018"/>
              <a:gd name="connsiteX41" fmla="*/ 5666577 w 9662615"/>
              <a:gd name="connsiteY41" fmla="*/ 1473921 h 1603018"/>
              <a:gd name="connsiteX42" fmla="*/ 5649068 w 9662615"/>
              <a:gd name="connsiteY42" fmla="*/ 1461676 h 1603018"/>
              <a:gd name="connsiteX43" fmla="*/ 5588902 w 9662615"/>
              <a:gd name="connsiteY43" fmla="*/ 1469647 h 1603018"/>
              <a:gd name="connsiteX44" fmla="*/ 5498090 w 9662615"/>
              <a:gd name="connsiteY44" fmla="*/ 1483173 h 1603018"/>
              <a:gd name="connsiteX45" fmla="*/ 5444641 w 9662615"/>
              <a:gd name="connsiteY45" fmla="*/ 1487602 h 1603018"/>
              <a:gd name="connsiteX46" fmla="*/ 5299812 w 9662615"/>
              <a:gd name="connsiteY46" fmla="*/ 1503362 h 1603018"/>
              <a:gd name="connsiteX47" fmla="*/ 5245752 w 9662615"/>
              <a:gd name="connsiteY47" fmla="*/ 1520612 h 1603018"/>
              <a:gd name="connsiteX48" fmla="*/ 5177807 w 9662615"/>
              <a:gd name="connsiteY48" fmla="*/ 1526802 h 1603018"/>
              <a:gd name="connsiteX49" fmla="*/ 5113910 w 9662615"/>
              <a:gd name="connsiteY49" fmla="*/ 1533205 h 1603018"/>
              <a:gd name="connsiteX50" fmla="*/ 5059484 w 9662615"/>
              <a:gd name="connsiteY50" fmla="*/ 1546802 h 1603018"/>
              <a:gd name="connsiteX51" fmla="*/ 5038524 w 9662615"/>
              <a:gd name="connsiteY51" fmla="*/ 1545675 h 1603018"/>
              <a:gd name="connsiteX52" fmla="*/ 5026564 w 9662615"/>
              <a:gd name="connsiteY52" fmla="*/ 1545376 h 1603018"/>
              <a:gd name="connsiteX53" fmla="*/ 4969433 w 9662615"/>
              <a:gd name="connsiteY53" fmla="*/ 1550865 h 1603018"/>
              <a:gd name="connsiteX54" fmla="*/ 4871726 w 9662615"/>
              <a:gd name="connsiteY54" fmla="*/ 1570584 h 1603018"/>
              <a:gd name="connsiteX55" fmla="*/ 4843267 w 9662615"/>
              <a:gd name="connsiteY55" fmla="*/ 1561459 h 1603018"/>
              <a:gd name="connsiteX56" fmla="*/ 4821058 w 9662615"/>
              <a:gd name="connsiteY56" fmla="*/ 1553078 h 1603018"/>
              <a:gd name="connsiteX57" fmla="*/ 4791466 w 9662615"/>
              <a:gd name="connsiteY57" fmla="*/ 1561324 h 1603018"/>
              <a:gd name="connsiteX58" fmla="*/ 4784247 w 9662615"/>
              <a:gd name="connsiteY58" fmla="*/ 1562342 h 1603018"/>
              <a:gd name="connsiteX59" fmla="*/ 4739309 w 9662615"/>
              <a:gd name="connsiteY59" fmla="*/ 1553948 h 1603018"/>
              <a:gd name="connsiteX60" fmla="*/ 4697562 w 9662615"/>
              <a:gd name="connsiteY60" fmla="*/ 1551206 h 1603018"/>
              <a:gd name="connsiteX61" fmla="*/ 4650737 w 9662615"/>
              <a:gd name="connsiteY61" fmla="*/ 1537381 h 1603018"/>
              <a:gd name="connsiteX62" fmla="*/ 4583150 w 9662615"/>
              <a:gd name="connsiteY62" fmla="*/ 1529064 h 1603018"/>
              <a:gd name="connsiteX63" fmla="*/ 4521734 w 9662615"/>
              <a:gd name="connsiteY63" fmla="*/ 1529359 h 1603018"/>
              <a:gd name="connsiteX64" fmla="*/ 4382398 w 9662615"/>
              <a:gd name="connsiteY64" fmla="*/ 1534108 h 1603018"/>
              <a:gd name="connsiteX65" fmla="*/ 4221826 w 9662615"/>
              <a:gd name="connsiteY65" fmla="*/ 1500972 h 1603018"/>
              <a:gd name="connsiteX66" fmla="*/ 4096601 w 9662615"/>
              <a:gd name="connsiteY66" fmla="*/ 1521563 h 1603018"/>
              <a:gd name="connsiteX67" fmla="*/ 4002441 w 9662615"/>
              <a:gd name="connsiteY67" fmla="*/ 1528912 h 1603018"/>
              <a:gd name="connsiteX68" fmla="*/ 3833906 w 9662615"/>
              <a:gd name="connsiteY68" fmla="*/ 1516637 h 1603018"/>
              <a:gd name="connsiteX69" fmla="*/ 3763845 w 9662615"/>
              <a:gd name="connsiteY69" fmla="*/ 1501782 h 1603018"/>
              <a:gd name="connsiteX70" fmla="*/ 3641778 w 9662615"/>
              <a:gd name="connsiteY70" fmla="*/ 1505446 h 1603018"/>
              <a:gd name="connsiteX71" fmla="*/ 3612941 w 9662615"/>
              <a:gd name="connsiteY71" fmla="*/ 1411755 h 1603018"/>
              <a:gd name="connsiteX72" fmla="*/ 3576170 w 9662615"/>
              <a:gd name="connsiteY72" fmla="*/ 1516288 h 1603018"/>
              <a:gd name="connsiteX73" fmla="*/ 3540258 w 9662615"/>
              <a:gd name="connsiteY73" fmla="*/ 1516976 h 1603018"/>
              <a:gd name="connsiteX74" fmla="*/ 3522853 w 9662615"/>
              <a:gd name="connsiteY74" fmla="*/ 1538044 h 1603018"/>
              <a:gd name="connsiteX75" fmla="*/ 3480929 w 9662615"/>
              <a:gd name="connsiteY75" fmla="*/ 1526739 h 1603018"/>
              <a:gd name="connsiteX76" fmla="*/ 3430805 w 9662615"/>
              <a:gd name="connsiteY76" fmla="*/ 1542521 h 1603018"/>
              <a:gd name="connsiteX77" fmla="*/ 3292707 w 9662615"/>
              <a:gd name="connsiteY77" fmla="*/ 1520490 h 1603018"/>
              <a:gd name="connsiteX78" fmla="*/ 3187872 w 9662615"/>
              <a:gd name="connsiteY78" fmla="*/ 1519991 h 1603018"/>
              <a:gd name="connsiteX79" fmla="*/ 3148026 w 9662615"/>
              <a:gd name="connsiteY79" fmla="*/ 1524777 h 1603018"/>
              <a:gd name="connsiteX80" fmla="*/ 3092394 w 9662615"/>
              <a:gd name="connsiteY80" fmla="*/ 1528115 h 1603018"/>
              <a:gd name="connsiteX81" fmla="*/ 2994200 w 9662615"/>
              <a:gd name="connsiteY81" fmla="*/ 1537857 h 1603018"/>
              <a:gd name="connsiteX82" fmla="*/ 2862301 w 9662615"/>
              <a:gd name="connsiteY82" fmla="*/ 1544250 h 1603018"/>
              <a:gd name="connsiteX83" fmla="*/ 2766335 w 9662615"/>
              <a:gd name="connsiteY83" fmla="*/ 1527662 h 1603018"/>
              <a:gd name="connsiteX84" fmla="*/ 2757836 w 9662615"/>
              <a:gd name="connsiteY84" fmla="*/ 1531371 h 1603018"/>
              <a:gd name="connsiteX85" fmla="*/ 2691555 w 9662615"/>
              <a:gd name="connsiteY85" fmla="*/ 1530283 h 1603018"/>
              <a:gd name="connsiteX86" fmla="*/ 2491676 w 9662615"/>
              <a:gd name="connsiteY86" fmla="*/ 1500859 h 1603018"/>
              <a:gd name="connsiteX87" fmla="*/ 2378036 w 9662615"/>
              <a:gd name="connsiteY87" fmla="*/ 1520645 h 1603018"/>
              <a:gd name="connsiteX88" fmla="*/ 2284269 w 9662615"/>
              <a:gd name="connsiteY88" fmla="*/ 1503068 h 1603018"/>
              <a:gd name="connsiteX89" fmla="*/ 2207104 w 9662615"/>
              <a:gd name="connsiteY89" fmla="*/ 1508888 h 1603018"/>
              <a:gd name="connsiteX90" fmla="*/ 2149226 w 9662615"/>
              <a:gd name="connsiteY90" fmla="*/ 1523409 h 1603018"/>
              <a:gd name="connsiteX91" fmla="*/ 2084783 w 9662615"/>
              <a:gd name="connsiteY91" fmla="*/ 1524245 h 1603018"/>
              <a:gd name="connsiteX92" fmla="*/ 2070075 w 9662615"/>
              <a:gd name="connsiteY92" fmla="*/ 1511285 h 1603018"/>
              <a:gd name="connsiteX93" fmla="*/ 2001057 w 9662615"/>
              <a:gd name="connsiteY93" fmla="*/ 1516449 h 1603018"/>
              <a:gd name="connsiteX94" fmla="*/ 1896330 w 9662615"/>
              <a:gd name="connsiteY94" fmla="*/ 1525725 h 1603018"/>
              <a:gd name="connsiteX95" fmla="*/ 1835994 w 9662615"/>
              <a:gd name="connsiteY95" fmla="*/ 1527678 h 1603018"/>
              <a:gd name="connsiteX96" fmla="*/ 1671119 w 9662615"/>
              <a:gd name="connsiteY96" fmla="*/ 1536701 h 1603018"/>
              <a:gd name="connsiteX97" fmla="*/ 1565556 w 9662615"/>
              <a:gd name="connsiteY97" fmla="*/ 1556503 h 1603018"/>
              <a:gd name="connsiteX98" fmla="*/ 1407755 w 9662615"/>
              <a:gd name="connsiteY98" fmla="*/ 1571444 h 1603018"/>
              <a:gd name="connsiteX99" fmla="*/ 1291872 w 9662615"/>
              <a:gd name="connsiteY99" fmla="*/ 1579471 h 1603018"/>
              <a:gd name="connsiteX100" fmla="*/ 1245251 w 9662615"/>
              <a:gd name="connsiteY100" fmla="*/ 1603018 h 1603018"/>
              <a:gd name="connsiteX101" fmla="*/ 1181938 w 9662615"/>
              <a:gd name="connsiteY101" fmla="*/ 1592789 h 1603018"/>
              <a:gd name="connsiteX102" fmla="*/ 1091432 w 9662615"/>
              <a:gd name="connsiteY102" fmla="*/ 1571003 h 1603018"/>
              <a:gd name="connsiteX103" fmla="*/ 940355 w 9662615"/>
              <a:gd name="connsiteY103" fmla="*/ 1560638 h 1603018"/>
              <a:gd name="connsiteX104" fmla="*/ 868264 w 9662615"/>
              <a:gd name="connsiteY104" fmla="*/ 1566392 h 1603018"/>
              <a:gd name="connsiteX105" fmla="*/ 792765 w 9662615"/>
              <a:gd name="connsiteY105" fmla="*/ 1563102 h 1603018"/>
              <a:gd name="connsiteX106" fmla="*/ 653153 w 9662615"/>
              <a:gd name="connsiteY106" fmla="*/ 1563516 h 1603018"/>
              <a:gd name="connsiteX107" fmla="*/ 541933 w 9662615"/>
              <a:gd name="connsiteY107" fmla="*/ 1561051 h 1603018"/>
              <a:gd name="connsiteX108" fmla="*/ 472797 w 9662615"/>
              <a:gd name="connsiteY108" fmla="*/ 1568904 h 1603018"/>
              <a:gd name="connsiteX109" fmla="*/ 396059 w 9662615"/>
              <a:gd name="connsiteY109" fmla="*/ 1560970 h 1603018"/>
              <a:gd name="connsiteX110" fmla="*/ 336819 w 9662615"/>
              <a:gd name="connsiteY110" fmla="*/ 1560892 h 1603018"/>
              <a:gd name="connsiteX111" fmla="*/ 267163 w 9662615"/>
              <a:gd name="connsiteY111" fmla="*/ 1531913 h 1603018"/>
              <a:gd name="connsiteX112" fmla="*/ 196644 w 9662615"/>
              <a:gd name="connsiteY112" fmla="*/ 1524565 h 1603018"/>
              <a:gd name="connsiteX113" fmla="*/ 86819 w 9662615"/>
              <a:gd name="connsiteY113" fmla="*/ 1519517 h 1603018"/>
              <a:gd name="connsiteX114" fmla="*/ 53369 w 9662615"/>
              <a:gd name="connsiteY114" fmla="*/ 1516853 h 1603018"/>
              <a:gd name="connsiteX115" fmla="*/ 2359 w 9662615"/>
              <a:gd name="connsiteY115" fmla="*/ 1515247 h 1603018"/>
              <a:gd name="connsiteX116" fmla="*/ 0 w 9662615"/>
              <a:gd name="connsiteY116" fmla="*/ 1514932 h 1603018"/>
              <a:gd name="connsiteX117" fmla="*/ 0 w 9662615"/>
              <a:gd name="connsiteY117" fmla="*/ 0 h 1603018"/>
              <a:gd name="connsiteX0" fmla="*/ 0 w 9662615"/>
              <a:gd name="connsiteY0" fmla="*/ 0 h 1603018"/>
              <a:gd name="connsiteX1" fmla="*/ 9662615 w 9662615"/>
              <a:gd name="connsiteY1" fmla="*/ 0 h 1603018"/>
              <a:gd name="connsiteX2" fmla="*/ 9662615 w 9662615"/>
              <a:gd name="connsiteY2" fmla="*/ 1280346 h 1603018"/>
              <a:gd name="connsiteX3" fmla="*/ 9551077 w 9662615"/>
              <a:gd name="connsiteY3" fmla="*/ 1292033 h 1603018"/>
              <a:gd name="connsiteX4" fmla="*/ 9469546 w 9662615"/>
              <a:gd name="connsiteY4" fmla="*/ 1289837 h 1603018"/>
              <a:gd name="connsiteX5" fmla="*/ 9326260 w 9662615"/>
              <a:gd name="connsiteY5" fmla="*/ 1277155 h 1603018"/>
              <a:gd name="connsiteX6" fmla="*/ 9144767 w 9662615"/>
              <a:gd name="connsiteY6" fmla="*/ 1264120 h 1603018"/>
              <a:gd name="connsiteX7" fmla="*/ 8976400 w 9662615"/>
              <a:gd name="connsiteY7" fmla="*/ 1326661 h 1603018"/>
              <a:gd name="connsiteX8" fmla="*/ 8828711 w 9662615"/>
              <a:gd name="connsiteY8" fmla="*/ 1346394 h 1603018"/>
              <a:gd name="connsiteX9" fmla="*/ 8695953 w 9662615"/>
              <a:gd name="connsiteY9" fmla="*/ 1346784 h 1603018"/>
              <a:gd name="connsiteX10" fmla="*/ 8652191 w 9662615"/>
              <a:gd name="connsiteY10" fmla="*/ 1345903 h 1603018"/>
              <a:gd name="connsiteX11" fmla="*/ 8591582 w 9662615"/>
              <a:gd name="connsiteY11" fmla="*/ 1341666 h 1603018"/>
              <a:gd name="connsiteX12" fmla="*/ 8537336 w 9662615"/>
              <a:gd name="connsiteY12" fmla="*/ 1341684 h 1603018"/>
              <a:gd name="connsiteX13" fmla="*/ 8416849 w 9662615"/>
              <a:gd name="connsiteY13" fmla="*/ 1367085 h 1603018"/>
              <a:gd name="connsiteX14" fmla="*/ 8278355 w 9662615"/>
              <a:gd name="connsiteY14" fmla="*/ 1386569 h 1603018"/>
              <a:gd name="connsiteX15" fmla="*/ 8197961 w 9662615"/>
              <a:gd name="connsiteY15" fmla="*/ 1392804 h 1603018"/>
              <a:gd name="connsiteX16" fmla="*/ 8171196 w 9662615"/>
              <a:gd name="connsiteY16" fmla="*/ 1397216 h 1603018"/>
              <a:gd name="connsiteX17" fmla="*/ 8087910 w 9662615"/>
              <a:gd name="connsiteY17" fmla="*/ 1386449 h 1603018"/>
              <a:gd name="connsiteX18" fmla="*/ 7974579 w 9662615"/>
              <a:gd name="connsiteY18" fmla="*/ 1383439 h 1603018"/>
              <a:gd name="connsiteX19" fmla="*/ 7768351 w 9662615"/>
              <a:gd name="connsiteY19" fmla="*/ 1395051 h 1603018"/>
              <a:gd name="connsiteX20" fmla="*/ 7635985 w 9662615"/>
              <a:gd name="connsiteY20" fmla="*/ 1386363 h 1603018"/>
              <a:gd name="connsiteX21" fmla="*/ 7466069 w 9662615"/>
              <a:gd name="connsiteY21" fmla="*/ 1377654 h 1603018"/>
              <a:gd name="connsiteX22" fmla="*/ 7355642 w 9662615"/>
              <a:gd name="connsiteY22" fmla="*/ 1407761 h 1603018"/>
              <a:gd name="connsiteX23" fmla="*/ 7215220 w 9662615"/>
              <a:gd name="connsiteY23" fmla="*/ 1397856 h 1603018"/>
              <a:gd name="connsiteX24" fmla="*/ 7082147 w 9662615"/>
              <a:gd name="connsiteY24" fmla="*/ 1406113 h 1603018"/>
              <a:gd name="connsiteX25" fmla="*/ 6987129 w 9662615"/>
              <a:gd name="connsiteY25" fmla="*/ 1404834 h 1603018"/>
              <a:gd name="connsiteX26" fmla="*/ 6907567 w 9662615"/>
              <a:gd name="connsiteY26" fmla="*/ 1419149 h 1603018"/>
              <a:gd name="connsiteX27" fmla="*/ 6748428 w 9662615"/>
              <a:gd name="connsiteY27" fmla="*/ 1420308 h 1603018"/>
              <a:gd name="connsiteX28" fmla="*/ 6654257 w 9662615"/>
              <a:gd name="connsiteY28" fmla="*/ 1424143 h 1603018"/>
              <a:gd name="connsiteX29" fmla="*/ 6620123 w 9662615"/>
              <a:gd name="connsiteY29" fmla="*/ 1430535 h 1603018"/>
              <a:gd name="connsiteX30" fmla="*/ 6571355 w 9662615"/>
              <a:gd name="connsiteY30" fmla="*/ 1436144 h 1603018"/>
              <a:gd name="connsiteX31" fmla="*/ 6486557 w 9662615"/>
              <a:gd name="connsiteY31" fmla="*/ 1449861 h 1603018"/>
              <a:gd name="connsiteX32" fmla="*/ 6370419 w 9662615"/>
              <a:gd name="connsiteY32" fmla="*/ 1461649 h 1603018"/>
              <a:gd name="connsiteX33" fmla="*/ 6278839 w 9662615"/>
              <a:gd name="connsiteY33" fmla="*/ 1449160 h 1603018"/>
              <a:gd name="connsiteX34" fmla="*/ 6272455 w 9662615"/>
              <a:gd name="connsiteY34" fmla="*/ 1453191 h 1603018"/>
              <a:gd name="connsiteX35" fmla="*/ 6212659 w 9662615"/>
              <a:gd name="connsiteY35" fmla="*/ 1454850 h 1603018"/>
              <a:gd name="connsiteX36" fmla="*/ 6069317 w 9662615"/>
              <a:gd name="connsiteY36" fmla="*/ 1445838 h 1603018"/>
              <a:gd name="connsiteX37" fmla="*/ 5878477 w 9662615"/>
              <a:gd name="connsiteY37" fmla="*/ 1439180 h 1603018"/>
              <a:gd name="connsiteX38" fmla="*/ 5838387 w 9662615"/>
              <a:gd name="connsiteY38" fmla="*/ 1444679 h 1603018"/>
              <a:gd name="connsiteX39" fmla="*/ 5771136 w 9662615"/>
              <a:gd name="connsiteY39" fmla="*/ 1453639 h 1603018"/>
              <a:gd name="connsiteX40" fmla="*/ 5724081 w 9662615"/>
              <a:gd name="connsiteY40" fmla="*/ 1470431 h 1603018"/>
              <a:gd name="connsiteX41" fmla="*/ 5666577 w 9662615"/>
              <a:gd name="connsiteY41" fmla="*/ 1473921 h 1603018"/>
              <a:gd name="connsiteX42" fmla="*/ 5649068 w 9662615"/>
              <a:gd name="connsiteY42" fmla="*/ 1461676 h 1603018"/>
              <a:gd name="connsiteX43" fmla="*/ 5588902 w 9662615"/>
              <a:gd name="connsiteY43" fmla="*/ 1469647 h 1603018"/>
              <a:gd name="connsiteX44" fmla="*/ 5498090 w 9662615"/>
              <a:gd name="connsiteY44" fmla="*/ 1483173 h 1603018"/>
              <a:gd name="connsiteX45" fmla="*/ 5444641 w 9662615"/>
              <a:gd name="connsiteY45" fmla="*/ 1487602 h 1603018"/>
              <a:gd name="connsiteX46" fmla="*/ 5299812 w 9662615"/>
              <a:gd name="connsiteY46" fmla="*/ 1503362 h 1603018"/>
              <a:gd name="connsiteX47" fmla="*/ 5245752 w 9662615"/>
              <a:gd name="connsiteY47" fmla="*/ 1520612 h 1603018"/>
              <a:gd name="connsiteX48" fmla="*/ 5177807 w 9662615"/>
              <a:gd name="connsiteY48" fmla="*/ 1526802 h 1603018"/>
              <a:gd name="connsiteX49" fmla="*/ 5113910 w 9662615"/>
              <a:gd name="connsiteY49" fmla="*/ 1533205 h 1603018"/>
              <a:gd name="connsiteX50" fmla="*/ 5059484 w 9662615"/>
              <a:gd name="connsiteY50" fmla="*/ 1546802 h 1603018"/>
              <a:gd name="connsiteX51" fmla="*/ 5038524 w 9662615"/>
              <a:gd name="connsiteY51" fmla="*/ 1545675 h 1603018"/>
              <a:gd name="connsiteX52" fmla="*/ 5026564 w 9662615"/>
              <a:gd name="connsiteY52" fmla="*/ 1545376 h 1603018"/>
              <a:gd name="connsiteX53" fmla="*/ 4969433 w 9662615"/>
              <a:gd name="connsiteY53" fmla="*/ 1550865 h 1603018"/>
              <a:gd name="connsiteX54" fmla="*/ 4871726 w 9662615"/>
              <a:gd name="connsiteY54" fmla="*/ 1570584 h 1603018"/>
              <a:gd name="connsiteX55" fmla="*/ 4843267 w 9662615"/>
              <a:gd name="connsiteY55" fmla="*/ 1561459 h 1603018"/>
              <a:gd name="connsiteX56" fmla="*/ 4821058 w 9662615"/>
              <a:gd name="connsiteY56" fmla="*/ 1553078 h 1603018"/>
              <a:gd name="connsiteX57" fmla="*/ 4791466 w 9662615"/>
              <a:gd name="connsiteY57" fmla="*/ 1561324 h 1603018"/>
              <a:gd name="connsiteX58" fmla="*/ 4784247 w 9662615"/>
              <a:gd name="connsiteY58" fmla="*/ 1562342 h 1603018"/>
              <a:gd name="connsiteX59" fmla="*/ 4739309 w 9662615"/>
              <a:gd name="connsiteY59" fmla="*/ 1553948 h 1603018"/>
              <a:gd name="connsiteX60" fmla="*/ 4697562 w 9662615"/>
              <a:gd name="connsiteY60" fmla="*/ 1551206 h 1603018"/>
              <a:gd name="connsiteX61" fmla="*/ 4650737 w 9662615"/>
              <a:gd name="connsiteY61" fmla="*/ 1537381 h 1603018"/>
              <a:gd name="connsiteX62" fmla="*/ 4583150 w 9662615"/>
              <a:gd name="connsiteY62" fmla="*/ 1529064 h 1603018"/>
              <a:gd name="connsiteX63" fmla="*/ 4521734 w 9662615"/>
              <a:gd name="connsiteY63" fmla="*/ 1529359 h 1603018"/>
              <a:gd name="connsiteX64" fmla="*/ 4382398 w 9662615"/>
              <a:gd name="connsiteY64" fmla="*/ 1534108 h 1603018"/>
              <a:gd name="connsiteX65" fmla="*/ 4221826 w 9662615"/>
              <a:gd name="connsiteY65" fmla="*/ 1500972 h 1603018"/>
              <a:gd name="connsiteX66" fmla="*/ 4096601 w 9662615"/>
              <a:gd name="connsiteY66" fmla="*/ 1521563 h 1603018"/>
              <a:gd name="connsiteX67" fmla="*/ 4002441 w 9662615"/>
              <a:gd name="connsiteY67" fmla="*/ 1528912 h 1603018"/>
              <a:gd name="connsiteX68" fmla="*/ 3833906 w 9662615"/>
              <a:gd name="connsiteY68" fmla="*/ 1516637 h 1603018"/>
              <a:gd name="connsiteX69" fmla="*/ 3763845 w 9662615"/>
              <a:gd name="connsiteY69" fmla="*/ 1501782 h 1603018"/>
              <a:gd name="connsiteX70" fmla="*/ 3673583 w 9662615"/>
              <a:gd name="connsiteY70" fmla="*/ 1501471 h 1603018"/>
              <a:gd name="connsiteX71" fmla="*/ 3612941 w 9662615"/>
              <a:gd name="connsiteY71" fmla="*/ 1411755 h 1603018"/>
              <a:gd name="connsiteX72" fmla="*/ 3576170 w 9662615"/>
              <a:gd name="connsiteY72" fmla="*/ 1516288 h 1603018"/>
              <a:gd name="connsiteX73" fmla="*/ 3540258 w 9662615"/>
              <a:gd name="connsiteY73" fmla="*/ 1516976 h 1603018"/>
              <a:gd name="connsiteX74" fmla="*/ 3522853 w 9662615"/>
              <a:gd name="connsiteY74" fmla="*/ 1538044 h 1603018"/>
              <a:gd name="connsiteX75" fmla="*/ 3480929 w 9662615"/>
              <a:gd name="connsiteY75" fmla="*/ 1526739 h 1603018"/>
              <a:gd name="connsiteX76" fmla="*/ 3430805 w 9662615"/>
              <a:gd name="connsiteY76" fmla="*/ 1542521 h 1603018"/>
              <a:gd name="connsiteX77" fmla="*/ 3292707 w 9662615"/>
              <a:gd name="connsiteY77" fmla="*/ 1520490 h 1603018"/>
              <a:gd name="connsiteX78" fmla="*/ 3187872 w 9662615"/>
              <a:gd name="connsiteY78" fmla="*/ 1519991 h 1603018"/>
              <a:gd name="connsiteX79" fmla="*/ 3148026 w 9662615"/>
              <a:gd name="connsiteY79" fmla="*/ 1524777 h 1603018"/>
              <a:gd name="connsiteX80" fmla="*/ 3092394 w 9662615"/>
              <a:gd name="connsiteY80" fmla="*/ 1528115 h 1603018"/>
              <a:gd name="connsiteX81" fmla="*/ 2994200 w 9662615"/>
              <a:gd name="connsiteY81" fmla="*/ 1537857 h 1603018"/>
              <a:gd name="connsiteX82" fmla="*/ 2862301 w 9662615"/>
              <a:gd name="connsiteY82" fmla="*/ 1544250 h 1603018"/>
              <a:gd name="connsiteX83" fmla="*/ 2766335 w 9662615"/>
              <a:gd name="connsiteY83" fmla="*/ 1527662 h 1603018"/>
              <a:gd name="connsiteX84" fmla="*/ 2757836 w 9662615"/>
              <a:gd name="connsiteY84" fmla="*/ 1531371 h 1603018"/>
              <a:gd name="connsiteX85" fmla="*/ 2691555 w 9662615"/>
              <a:gd name="connsiteY85" fmla="*/ 1530283 h 1603018"/>
              <a:gd name="connsiteX86" fmla="*/ 2491676 w 9662615"/>
              <a:gd name="connsiteY86" fmla="*/ 1500859 h 1603018"/>
              <a:gd name="connsiteX87" fmla="*/ 2378036 w 9662615"/>
              <a:gd name="connsiteY87" fmla="*/ 1520645 h 1603018"/>
              <a:gd name="connsiteX88" fmla="*/ 2284269 w 9662615"/>
              <a:gd name="connsiteY88" fmla="*/ 1503068 h 1603018"/>
              <a:gd name="connsiteX89" fmla="*/ 2207104 w 9662615"/>
              <a:gd name="connsiteY89" fmla="*/ 1508888 h 1603018"/>
              <a:gd name="connsiteX90" fmla="*/ 2149226 w 9662615"/>
              <a:gd name="connsiteY90" fmla="*/ 1523409 h 1603018"/>
              <a:gd name="connsiteX91" fmla="*/ 2084783 w 9662615"/>
              <a:gd name="connsiteY91" fmla="*/ 1524245 h 1603018"/>
              <a:gd name="connsiteX92" fmla="*/ 2070075 w 9662615"/>
              <a:gd name="connsiteY92" fmla="*/ 1511285 h 1603018"/>
              <a:gd name="connsiteX93" fmla="*/ 2001057 w 9662615"/>
              <a:gd name="connsiteY93" fmla="*/ 1516449 h 1603018"/>
              <a:gd name="connsiteX94" fmla="*/ 1896330 w 9662615"/>
              <a:gd name="connsiteY94" fmla="*/ 1525725 h 1603018"/>
              <a:gd name="connsiteX95" fmla="*/ 1835994 w 9662615"/>
              <a:gd name="connsiteY95" fmla="*/ 1527678 h 1603018"/>
              <a:gd name="connsiteX96" fmla="*/ 1671119 w 9662615"/>
              <a:gd name="connsiteY96" fmla="*/ 1536701 h 1603018"/>
              <a:gd name="connsiteX97" fmla="*/ 1565556 w 9662615"/>
              <a:gd name="connsiteY97" fmla="*/ 1556503 h 1603018"/>
              <a:gd name="connsiteX98" fmla="*/ 1407755 w 9662615"/>
              <a:gd name="connsiteY98" fmla="*/ 1571444 h 1603018"/>
              <a:gd name="connsiteX99" fmla="*/ 1291872 w 9662615"/>
              <a:gd name="connsiteY99" fmla="*/ 1579471 h 1603018"/>
              <a:gd name="connsiteX100" fmla="*/ 1245251 w 9662615"/>
              <a:gd name="connsiteY100" fmla="*/ 1603018 h 1603018"/>
              <a:gd name="connsiteX101" fmla="*/ 1181938 w 9662615"/>
              <a:gd name="connsiteY101" fmla="*/ 1592789 h 1603018"/>
              <a:gd name="connsiteX102" fmla="*/ 1091432 w 9662615"/>
              <a:gd name="connsiteY102" fmla="*/ 1571003 h 1603018"/>
              <a:gd name="connsiteX103" fmla="*/ 940355 w 9662615"/>
              <a:gd name="connsiteY103" fmla="*/ 1560638 h 1603018"/>
              <a:gd name="connsiteX104" fmla="*/ 868264 w 9662615"/>
              <a:gd name="connsiteY104" fmla="*/ 1566392 h 1603018"/>
              <a:gd name="connsiteX105" fmla="*/ 792765 w 9662615"/>
              <a:gd name="connsiteY105" fmla="*/ 1563102 h 1603018"/>
              <a:gd name="connsiteX106" fmla="*/ 653153 w 9662615"/>
              <a:gd name="connsiteY106" fmla="*/ 1563516 h 1603018"/>
              <a:gd name="connsiteX107" fmla="*/ 541933 w 9662615"/>
              <a:gd name="connsiteY107" fmla="*/ 1561051 h 1603018"/>
              <a:gd name="connsiteX108" fmla="*/ 472797 w 9662615"/>
              <a:gd name="connsiteY108" fmla="*/ 1568904 h 1603018"/>
              <a:gd name="connsiteX109" fmla="*/ 396059 w 9662615"/>
              <a:gd name="connsiteY109" fmla="*/ 1560970 h 1603018"/>
              <a:gd name="connsiteX110" fmla="*/ 336819 w 9662615"/>
              <a:gd name="connsiteY110" fmla="*/ 1560892 h 1603018"/>
              <a:gd name="connsiteX111" fmla="*/ 267163 w 9662615"/>
              <a:gd name="connsiteY111" fmla="*/ 1531913 h 1603018"/>
              <a:gd name="connsiteX112" fmla="*/ 196644 w 9662615"/>
              <a:gd name="connsiteY112" fmla="*/ 1524565 h 1603018"/>
              <a:gd name="connsiteX113" fmla="*/ 86819 w 9662615"/>
              <a:gd name="connsiteY113" fmla="*/ 1519517 h 1603018"/>
              <a:gd name="connsiteX114" fmla="*/ 53369 w 9662615"/>
              <a:gd name="connsiteY114" fmla="*/ 1516853 h 1603018"/>
              <a:gd name="connsiteX115" fmla="*/ 2359 w 9662615"/>
              <a:gd name="connsiteY115" fmla="*/ 1515247 h 1603018"/>
              <a:gd name="connsiteX116" fmla="*/ 0 w 9662615"/>
              <a:gd name="connsiteY116" fmla="*/ 1514932 h 1603018"/>
              <a:gd name="connsiteX117" fmla="*/ 0 w 9662615"/>
              <a:gd name="connsiteY117" fmla="*/ 0 h 1603018"/>
              <a:gd name="connsiteX0" fmla="*/ 0 w 9662615"/>
              <a:gd name="connsiteY0" fmla="*/ 0 h 1603018"/>
              <a:gd name="connsiteX1" fmla="*/ 9662615 w 9662615"/>
              <a:gd name="connsiteY1" fmla="*/ 0 h 1603018"/>
              <a:gd name="connsiteX2" fmla="*/ 9662615 w 9662615"/>
              <a:gd name="connsiteY2" fmla="*/ 1280346 h 1603018"/>
              <a:gd name="connsiteX3" fmla="*/ 9551077 w 9662615"/>
              <a:gd name="connsiteY3" fmla="*/ 1292033 h 1603018"/>
              <a:gd name="connsiteX4" fmla="*/ 9469546 w 9662615"/>
              <a:gd name="connsiteY4" fmla="*/ 1289837 h 1603018"/>
              <a:gd name="connsiteX5" fmla="*/ 9326260 w 9662615"/>
              <a:gd name="connsiteY5" fmla="*/ 1277155 h 1603018"/>
              <a:gd name="connsiteX6" fmla="*/ 9144767 w 9662615"/>
              <a:gd name="connsiteY6" fmla="*/ 1264120 h 1603018"/>
              <a:gd name="connsiteX7" fmla="*/ 8976400 w 9662615"/>
              <a:gd name="connsiteY7" fmla="*/ 1326661 h 1603018"/>
              <a:gd name="connsiteX8" fmla="*/ 8828711 w 9662615"/>
              <a:gd name="connsiteY8" fmla="*/ 1346394 h 1603018"/>
              <a:gd name="connsiteX9" fmla="*/ 8695953 w 9662615"/>
              <a:gd name="connsiteY9" fmla="*/ 1346784 h 1603018"/>
              <a:gd name="connsiteX10" fmla="*/ 8652191 w 9662615"/>
              <a:gd name="connsiteY10" fmla="*/ 1345903 h 1603018"/>
              <a:gd name="connsiteX11" fmla="*/ 8591582 w 9662615"/>
              <a:gd name="connsiteY11" fmla="*/ 1341666 h 1603018"/>
              <a:gd name="connsiteX12" fmla="*/ 8537336 w 9662615"/>
              <a:gd name="connsiteY12" fmla="*/ 1341684 h 1603018"/>
              <a:gd name="connsiteX13" fmla="*/ 8416849 w 9662615"/>
              <a:gd name="connsiteY13" fmla="*/ 1367085 h 1603018"/>
              <a:gd name="connsiteX14" fmla="*/ 8278355 w 9662615"/>
              <a:gd name="connsiteY14" fmla="*/ 1386569 h 1603018"/>
              <a:gd name="connsiteX15" fmla="*/ 8197961 w 9662615"/>
              <a:gd name="connsiteY15" fmla="*/ 1392804 h 1603018"/>
              <a:gd name="connsiteX16" fmla="*/ 8171196 w 9662615"/>
              <a:gd name="connsiteY16" fmla="*/ 1397216 h 1603018"/>
              <a:gd name="connsiteX17" fmla="*/ 8087910 w 9662615"/>
              <a:gd name="connsiteY17" fmla="*/ 1386449 h 1603018"/>
              <a:gd name="connsiteX18" fmla="*/ 7974579 w 9662615"/>
              <a:gd name="connsiteY18" fmla="*/ 1383439 h 1603018"/>
              <a:gd name="connsiteX19" fmla="*/ 7768351 w 9662615"/>
              <a:gd name="connsiteY19" fmla="*/ 1395051 h 1603018"/>
              <a:gd name="connsiteX20" fmla="*/ 7635985 w 9662615"/>
              <a:gd name="connsiteY20" fmla="*/ 1386363 h 1603018"/>
              <a:gd name="connsiteX21" fmla="*/ 7466069 w 9662615"/>
              <a:gd name="connsiteY21" fmla="*/ 1377654 h 1603018"/>
              <a:gd name="connsiteX22" fmla="*/ 7355642 w 9662615"/>
              <a:gd name="connsiteY22" fmla="*/ 1407761 h 1603018"/>
              <a:gd name="connsiteX23" fmla="*/ 7215220 w 9662615"/>
              <a:gd name="connsiteY23" fmla="*/ 1397856 h 1603018"/>
              <a:gd name="connsiteX24" fmla="*/ 7082147 w 9662615"/>
              <a:gd name="connsiteY24" fmla="*/ 1406113 h 1603018"/>
              <a:gd name="connsiteX25" fmla="*/ 6987129 w 9662615"/>
              <a:gd name="connsiteY25" fmla="*/ 1404834 h 1603018"/>
              <a:gd name="connsiteX26" fmla="*/ 6907567 w 9662615"/>
              <a:gd name="connsiteY26" fmla="*/ 1419149 h 1603018"/>
              <a:gd name="connsiteX27" fmla="*/ 6748428 w 9662615"/>
              <a:gd name="connsiteY27" fmla="*/ 1420308 h 1603018"/>
              <a:gd name="connsiteX28" fmla="*/ 6654257 w 9662615"/>
              <a:gd name="connsiteY28" fmla="*/ 1424143 h 1603018"/>
              <a:gd name="connsiteX29" fmla="*/ 6620123 w 9662615"/>
              <a:gd name="connsiteY29" fmla="*/ 1430535 h 1603018"/>
              <a:gd name="connsiteX30" fmla="*/ 6571355 w 9662615"/>
              <a:gd name="connsiteY30" fmla="*/ 1436144 h 1603018"/>
              <a:gd name="connsiteX31" fmla="*/ 6486557 w 9662615"/>
              <a:gd name="connsiteY31" fmla="*/ 1449861 h 1603018"/>
              <a:gd name="connsiteX32" fmla="*/ 6370419 w 9662615"/>
              <a:gd name="connsiteY32" fmla="*/ 1461649 h 1603018"/>
              <a:gd name="connsiteX33" fmla="*/ 6278839 w 9662615"/>
              <a:gd name="connsiteY33" fmla="*/ 1449160 h 1603018"/>
              <a:gd name="connsiteX34" fmla="*/ 6272455 w 9662615"/>
              <a:gd name="connsiteY34" fmla="*/ 1453191 h 1603018"/>
              <a:gd name="connsiteX35" fmla="*/ 6212659 w 9662615"/>
              <a:gd name="connsiteY35" fmla="*/ 1454850 h 1603018"/>
              <a:gd name="connsiteX36" fmla="*/ 6069317 w 9662615"/>
              <a:gd name="connsiteY36" fmla="*/ 1445838 h 1603018"/>
              <a:gd name="connsiteX37" fmla="*/ 5878477 w 9662615"/>
              <a:gd name="connsiteY37" fmla="*/ 1439180 h 1603018"/>
              <a:gd name="connsiteX38" fmla="*/ 5838387 w 9662615"/>
              <a:gd name="connsiteY38" fmla="*/ 1444679 h 1603018"/>
              <a:gd name="connsiteX39" fmla="*/ 5771136 w 9662615"/>
              <a:gd name="connsiteY39" fmla="*/ 1453639 h 1603018"/>
              <a:gd name="connsiteX40" fmla="*/ 5724081 w 9662615"/>
              <a:gd name="connsiteY40" fmla="*/ 1470431 h 1603018"/>
              <a:gd name="connsiteX41" fmla="*/ 5666577 w 9662615"/>
              <a:gd name="connsiteY41" fmla="*/ 1473921 h 1603018"/>
              <a:gd name="connsiteX42" fmla="*/ 5649068 w 9662615"/>
              <a:gd name="connsiteY42" fmla="*/ 1461676 h 1603018"/>
              <a:gd name="connsiteX43" fmla="*/ 5588902 w 9662615"/>
              <a:gd name="connsiteY43" fmla="*/ 1469647 h 1603018"/>
              <a:gd name="connsiteX44" fmla="*/ 5498090 w 9662615"/>
              <a:gd name="connsiteY44" fmla="*/ 1483173 h 1603018"/>
              <a:gd name="connsiteX45" fmla="*/ 5444641 w 9662615"/>
              <a:gd name="connsiteY45" fmla="*/ 1487602 h 1603018"/>
              <a:gd name="connsiteX46" fmla="*/ 5299812 w 9662615"/>
              <a:gd name="connsiteY46" fmla="*/ 1503362 h 1603018"/>
              <a:gd name="connsiteX47" fmla="*/ 5245752 w 9662615"/>
              <a:gd name="connsiteY47" fmla="*/ 1520612 h 1603018"/>
              <a:gd name="connsiteX48" fmla="*/ 5177807 w 9662615"/>
              <a:gd name="connsiteY48" fmla="*/ 1526802 h 1603018"/>
              <a:gd name="connsiteX49" fmla="*/ 5113910 w 9662615"/>
              <a:gd name="connsiteY49" fmla="*/ 1533205 h 1603018"/>
              <a:gd name="connsiteX50" fmla="*/ 5059484 w 9662615"/>
              <a:gd name="connsiteY50" fmla="*/ 1546802 h 1603018"/>
              <a:gd name="connsiteX51" fmla="*/ 5038524 w 9662615"/>
              <a:gd name="connsiteY51" fmla="*/ 1545675 h 1603018"/>
              <a:gd name="connsiteX52" fmla="*/ 5026564 w 9662615"/>
              <a:gd name="connsiteY52" fmla="*/ 1545376 h 1603018"/>
              <a:gd name="connsiteX53" fmla="*/ 4969433 w 9662615"/>
              <a:gd name="connsiteY53" fmla="*/ 1550865 h 1603018"/>
              <a:gd name="connsiteX54" fmla="*/ 4871726 w 9662615"/>
              <a:gd name="connsiteY54" fmla="*/ 1570584 h 1603018"/>
              <a:gd name="connsiteX55" fmla="*/ 4843267 w 9662615"/>
              <a:gd name="connsiteY55" fmla="*/ 1561459 h 1603018"/>
              <a:gd name="connsiteX56" fmla="*/ 4821058 w 9662615"/>
              <a:gd name="connsiteY56" fmla="*/ 1553078 h 1603018"/>
              <a:gd name="connsiteX57" fmla="*/ 4791466 w 9662615"/>
              <a:gd name="connsiteY57" fmla="*/ 1561324 h 1603018"/>
              <a:gd name="connsiteX58" fmla="*/ 4784247 w 9662615"/>
              <a:gd name="connsiteY58" fmla="*/ 1562342 h 1603018"/>
              <a:gd name="connsiteX59" fmla="*/ 4739309 w 9662615"/>
              <a:gd name="connsiteY59" fmla="*/ 1553948 h 1603018"/>
              <a:gd name="connsiteX60" fmla="*/ 4697562 w 9662615"/>
              <a:gd name="connsiteY60" fmla="*/ 1551206 h 1603018"/>
              <a:gd name="connsiteX61" fmla="*/ 4650737 w 9662615"/>
              <a:gd name="connsiteY61" fmla="*/ 1537381 h 1603018"/>
              <a:gd name="connsiteX62" fmla="*/ 4583150 w 9662615"/>
              <a:gd name="connsiteY62" fmla="*/ 1529064 h 1603018"/>
              <a:gd name="connsiteX63" fmla="*/ 4521734 w 9662615"/>
              <a:gd name="connsiteY63" fmla="*/ 1529359 h 1603018"/>
              <a:gd name="connsiteX64" fmla="*/ 4382398 w 9662615"/>
              <a:gd name="connsiteY64" fmla="*/ 1534108 h 1603018"/>
              <a:gd name="connsiteX65" fmla="*/ 4221826 w 9662615"/>
              <a:gd name="connsiteY65" fmla="*/ 1500972 h 1603018"/>
              <a:gd name="connsiteX66" fmla="*/ 4096601 w 9662615"/>
              <a:gd name="connsiteY66" fmla="*/ 1521563 h 1603018"/>
              <a:gd name="connsiteX67" fmla="*/ 4002441 w 9662615"/>
              <a:gd name="connsiteY67" fmla="*/ 1528912 h 1603018"/>
              <a:gd name="connsiteX68" fmla="*/ 3833906 w 9662615"/>
              <a:gd name="connsiteY68" fmla="*/ 1516637 h 1603018"/>
              <a:gd name="connsiteX69" fmla="*/ 3763845 w 9662615"/>
              <a:gd name="connsiteY69" fmla="*/ 1501782 h 1603018"/>
              <a:gd name="connsiteX70" fmla="*/ 3673583 w 9662615"/>
              <a:gd name="connsiteY70" fmla="*/ 1501471 h 1603018"/>
              <a:gd name="connsiteX71" fmla="*/ 3640771 w 9662615"/>
              <a:gd name="connsiteY71" fmla="*/ 1531025 h 1603018"/>
              <a:gd name="connsiteX72" fmla="*/ 3576170 w 9662615"/>
              <a:gd name="connsiteY72" fmla="*/ 1516288 h 1603018"/>
              <a:gd name="connsiteX73" fmla="*/ 3540258 w 9662615"/>
              <a:gd name="connsiteY73" fmla="*/ 1516976 h 1603018"/>
              <a:gd name="connsiteX74" fmla="*/ 3522853 w 9662615"/>
              <a:gd name="connsiteY74" fmla="*/ 1538044 h 1603018"/>
              <a:gd name="connsiteX75" fmla="*/ 3480929 w 9662615"/>
              <a:gd name="connsiteY75" fmla="*/ 1526739 h 1603018"/>
              <a:gd name="connsiteX76" fmla="*/ 3430805 w 9662615"/>
              <a:gd name="connsiteY76" fmla="*/ 1542521 h 1603018"/>
              <a:gd name="connsiteX77" fmla="*/ 3292707 w 9662615"/>
              <a:gd name="connsiteY77" fmla="*/ 1520490 h 1603018"/>
              <a:gd name="connsiteX78" fmla="*/ 3187872 w 9662615"/>
              <a:gd name="connsiteY78" fmla="*/ 1519991 h 1603018"/>
              <a:gd name="connsiteX79" fmla="*/ 3148026 w 9662615"/>
              <a:gd name="connsiteY79" fmla="*/ 1524777 h 1603018"/>
              <a:gd name="connsiteX80" fmla="*/ 3092394 w 9662615"/>
              <a:gd name="connsiteY80" fmla="*/ 1528115 h 1603018"/>
              <a:gd name="connsiteX81" fmla="*/ 2994200 w 9662615"/>
              <a:gd name="connsiteY81" fmla="*/ 1537857 h 1603018"/>
              <a:gd name="connsiteX82" fmla="*/ 2862301 w 9662615"/>
              <a:gd name="connsiteY82" fmla="*/ 1544250 h 1603018"/>
              <a:gd name="connsiteX83" fmla="*/ 2766335 w 9662615"/>
              <a:gd name="connsiteY83" fmla="*/ 1527662 h 1603018"/>
              <a:gd name="connsiteX84" fmla="*/ 2757836 w 9662615"/>
              <a:gd name="connsiteY84" fmla="*/ 1531371 h 1603018"/>
              <a:gd name="connsiteX85" fmla="*/ 2691555 w 9662615"/>
              <a:gd name="connsiteY85" fmla="*/ 1530283 h 1603018"/>
              <a:gd name="connsiteX86" fmla="*/ 2491676 w 9662615"/>
              <a:gd name="connsiteY86" fmla="*/ 1500859 h 1603018"/>
              <a:gd name="connsiteX87" fmla="*/ 2378036 w 9662615"/>
              <a:gd name="connsiteY87" fmla="*/ 1520645 h 1603018"/>
              <a:gd name="connsiteX88" fmla="*/ 2284269 w 9662615"/>
              <a:gd name="connsiteY88" fmla="*/ 1503068 h 1603018"/>
              <a:gd name="connsiteX89" fmla="*/ 2207104 w 9662615"/>
              <a:gd name="connsiteY89" fmla="*/ 1508888 h 1603018"/>
              <a:gd name="connsiteX90" fmla="*/ 2149226 w 9662615"/>
              <a:gd name="connsiteY90" fmla="*/ 1523409 h 1603018"/>
              <a:gd name="connsiteX91" fmla="*/ 2084783 w 9662615"/>
              <a:gd name="connsiteY91" fmla="*/ 1524245 h 1603018"/>
              <a:gd name="connsiteX92" fmla="*/ 2070075 w 9662615"/>
              <a:gd name="connsiteY92" fmla="*/ 1511285 h 1603018"/>
              <a:gd name="connsiteX93" fmla="*/ 2001057 w 9662615"/>
              <a:gd name="connsiteY93" fmla="*/ 1516449 h 1603018"/>
              <a:gd name="connsiteX94" fmla="*/ 1896330 w 9662615"/>
              <a:gd name="connsiteY94" fmla="*/ 1525725 h 1603018"/>
              <a:gd name="connsiteX95" fmla="*/ 1835994 w 9662615"/>
              <a:gd name="connsiteY95" fmla="*/ 1527678 h 1603018"/>
              <a:gd name="connsiteX96" fmla="*/ 1671119 w 9662615"/>
              <a:gd name="connsiteY96" fmla="*/ 1536701 h 1603018"/>
              <a:gd name="connsiteX97" fmla="*/ 1565556 w 9662615"/>
              <a:gd name="connsiteY97" fmla="*/ 1556503 h 1603018"/>
              <a:gd name="connsiteX98" fmla="*/ 1407755 w 9662615"/>
              <a:gd name="connsiteY98" fmla="*/ 1571444 h 1603018"/>
              <a:gd name="connsiteX99" fmla="*/ 1291872 w 9662615"/>
              <a:gd name="connsiteY99" fmla="*/ 1579471 h 1603018"/>
              <a:gd name="connsiteX100" fmla="*/ 1245251 w 9662615"/>
              <a:gd name="connsiteY100" fmla="*/ 1603018 h 1603018"/>
              <a:gd name="connsiteX101" fmla="*/ 1181938 w 9662615"/>
              <a:gd name="connsiteY101" fmla="*/ 1592789 h 1603018"/>
              <a:gd name="connsiteX102" fmla="*/ 1091432 w 9662615"/>
              <a:gd name="connsiteY102" fmla="*/ 1571003 h 1603018"/>
              <a:gd name="connsiteX103" fmla="*/ 940355 w 9662615"/>
              <a:gd name="connsiteY103" fmla="*/ 1560638 h 1603018"/>
              <a:gd name="connsiteX104" fmla="*/ 868264 w 9662615"/>
              <a:gd name="connsiteY104" fmla="*/ 1566392 h 1603018"/>
              <a:gd name="connsiteX105" fmla="*/ 792765 w 9662615"/>
              <a:gd name="connsiteY105" fmla="*/ 1563102 h 1603018"/>
              <a:gd name="connsiteX106" fmla="*/ 653153 w 9662615"/>
              <a:gd name="connsiteY106" fmla="*/ 1563516 h 1603018"/>
              <a:gd name="connsiteX107" fmla="*/ 541933 w 9662615"/>
              <a:gd name="connsiteY107" fmla="*/ 1561051 h 1603018"/>
              <a:gd name="connsiteX108" fmla="*/ 472797 w 9662615"/>
              <a:gd name="connsiteY108" fmla="*/ 1568904 h 1603018"/>
              <a:gd name="connsiteX109" fmla="*/ 396059 w 9662615"/>
              <a:gd name="connsiteY109" fmla="*/ 1560970 h 1603018"/>
              <a:gd name="connsiteX110" fmla="*/ 336819 w 9662615"/>
              <a:gd name="connsiteY110" fmla="*/ 1560892 h 1603018"/>
              <a:gd name="connsiteX111" fmla="*/ 267163 w 9662615"/>
              <a:gd name="connsiteY111" fmla="*/ 1531913 h 1603018"/>
              <a:gd name="connsiteX112" fmla="*/ 196644 w 9662615"/>
              <a:gd name="connsiteY112" fmla="*/ 1524565 h 1603018"/>
              <a:gd name="connsiteX113" fmla="*/ 86819 w 9662615"/>
              <a:gd name="connsiteY113" fmla="*/ 1519517 h 1603018"/>
              <a:gd name="connsiteX114" fmla="*/ 53369 w 9662615"/>
              <a:gd name="connsiteY114" fmla="*/ 1516853 h 1603018"/>
              <a:gd name="connsiteX115" fmla="*/ 2359 w 9662615"/>
              <a:gd name="connsiteY115" fmla="*/ 1515247 h 1603018"/>
              <a:gd name="connsiteX116" fmla="*/ 0 w 9662615"/>
              <a:gd name="connsiteY116" fmla="*/ 1514932 h 1603018"/>
              <a:gd name="connsiteX117" fmla="*/ 0 w 9662615"/>
              <a:gd name="connsiteY117" fmla="*/ 0 h 1603018"/>
              <a:gd name="connsiteX0" fmla="*/ 0 w 9662615"/>
              <a:gd name="connsiteY0" fmla="*/ 0 h 1603018"/>
              <a:gd name="connsiteX1" fmla="*/ 9662615 w 9662615"/>
              <a:gd name="connsiteY1" fmla="*/ 0 h 1603018"/>
              <a:gd name="connsiteX2" fmla="*/ 9662615 w 9662615"/>
              <a:gd name="connsiteY2" fmla="*/ 1280346 h 1603018"/>
              <a:gd name="connsiteX3" fmla="*/ 9551077 w 9662615"/>
              <a:gd name="connsiteY3" fmla="*/ 1292033 h 1603018"/>
              <a:gd name="connsiteX4" fmla="*/ 9469546 w 9662615"/>
              <a:gd name="connsiteY4" fmla="*/ 1289837 h 1603018"/>
              <a:gd name="connsiteX5" fmla="*/ 9326260 w 9662615"/>
              <a:gd name="connsiteY5" fmla="*/ 1277155 h 1603018"/>
              <a:gd name="connsiteX6" fmla="*/ 9144767 w 9662615"/>
              <a:gd name="connsiteY6" fmla="*/ 1264120 h 1603018"/>
              <a:gd name="connsiteX7" fmla="*/ 8976400 w 9662615"/>
              <a:gd name="connsiteY7" fmla="*/ 1326661 h 1603018"/>
              <a:gd name="connsiteX8" fmla="*/ 8828711 w 9662615"/>
              <a:gd name="connsiteY8" fmla="*/ 1346394 h 1603018"/>
              <a:gd name="connsiteX9" fmla="*/ 8695953 w 9662615"/>
              <a:gd name="connsiteY9" fmla="*/ 1346784 h 1603018"/>
              <a:gd name="connsiteX10" fmla="*/ 8652191 w 9662615"/>
              <a:gd name="connsiteY10" fmla="*/ 1345903 h 1603018"/>
              <a:gd name="connsiteX11" fmla="*/ 8591582 w 9662615"/>
              <a:gd name="connsiteY11" fmla="*/ 1341666 h 1603018"/>
              <a:gd name="connsiteX12" fmla="*/ 8537336 w 9662615"/>
              <a:gd name="connsiteY12" fmla="*/ 1341684 h 1603018"/>
              <a:gd name="connsiteX13" fmla="*/ 8416849 w 9662615"/>
              <a:gd name="connsiteY13" fmla="*/ 1367085 h 1603018"/>
              <a:gd name="connsiteX14" fmla="*/ 8278355 w 9662615"/>
              <a:gd name="connsiteY14" fmla="*/ 1386569 h 1603018"/>
              <a:gd name="connsiteX15" fmla="*/ 8197961 w 9662615"/>
              <a:gd name="connsiteY15" fmla="*/ 1392804 h 1603018"/>
              <a:gd name="connsiteX16" fmla="*/ 8171196 w 9662615"/>
              <a:gd name="connsiteY16" fmla="*/ 1397216 h 1603018"/>
              <a:gd name="connsiteX17" fmla="*/ 8087910 w 9662615"/>
              <a:gd name="connsiteY17" fmla="*/ 1386449 h 1603018"/>
              <a:gd name="connsiteX18" fmla="*/ 7974579 w 9662615"/>
              <a:gd name="connsiteY18" fmla="*/ 1383439 h 1603018"/>
              <a:gd name="connsiteX19" fmla="*/ 7768351 w 9662615"/>
              <a:gd name="connsiteY19" fmla="*/ 1395051 h 1603018"/>
              <a:gd name="connsiteX20" fmla="*/ 7635985 w 9662615"/>
              <a:gd name="connsiteY20" fmla="*/ 1386363 h 1603018"/>
              <a:gd name="connsiteX21" fmla="*/ 7466069 w 9662615"/>
              <a:gd name="connsiteY21" fmla="*/ 1377654 h 1603018"/>
              <a:gd name="connsiteX22" fmla="*/ 7355642 w 9662615"/>
              <a:gd name="connsiteY22" fmla="*/ 1407761 h 1603018"/>
              <a:gd name="connsiteX23" fmla="*/ 7215220 w 9662615"/>
              <a:gd name="connsiteY23" fmla="*/ 1397856 h 1603018"/>
              <a:gd name="connsiteX24" fmla="*/ 7082147 w 9662615"/>
              <a:gd name="connsiteY24" fmla="*/ 1406113 h 1603018"/>
              <a:gd name="connsiteX25" fmla="*/ 6987129 w 9662615"/>
              <a:gd name="connsiteY25" fmla="*/ 1404834 h 1603018"/>
              <a:gd name="connsiteX26" fmla="*/ 6907567 w 9662615"/>
              <a:gd name="connsiteY26" fmla="*/ 1419149 h 1603018"/>
              <a:gd name="connsiteX27" fmla="*/ 6748428 w 9662615"/>
              <a:gd name="connsiteY27" fmla="*/ 1420308 h 1603018"/>
              <a:gd name="connsiteX28" fmla="*/ 6654257 w 9662615"/>
              <a:gd name="connsiteY28" fmla="*/ 1424143 h 1603018"/>
              <a:gd name="connsiteX29" fmla="*/ 6620123 w 9662615"/>
              <a:gd name="connsiteY29" fmla="*/ 1430535 h 1603018"/>
              <a:gd name="connsiteX30" fmla="*/ 6571355 w 9662615"/>
              <a:gd name="connsiteY30" fmla="*/ 1436144 h 1603018"/>
              <a:gd name="connsiteX31" fmla="*/ 6486557 w 9662615"/>
              <a:gd name="connsiteY31" fmla="*/ 1449861 h 1603018"/>
              <a:gd name="connsiteX32" fmla="*/ 6370419 w 9662615"/>
              <a:gd name="connsiteY32" fmla="*/ 1461649 h 1603018"/>
              <a:gd name="connsiteX33" fmla="*/ 6278839 w 9662615"/>
              <a:gd name="connsiteY33" fmla="*/ 1449160 h 1603018"/>
              <a:gd name="connsiteX34" fmla="*/ 6272455 w 9662615"/>
              <a:gd name="connsiteY34" fmla="*/ 1453191 h 1603018"/>
              <a:gd name="connsiteX35" fmla="*/ 6212659 w 9662615"/>
              <a:gd name="connsiteY35" fmla="*/ 1454850 h 1603018"/>
              <a:gd name="connsiteX36" fmla="*/ 6069317 w 9662615"/>
              <a:gd name="connsiteY36" fmla="*/ 1445838 h 1603018"/>
              <a:gd name="connsiteX37" fmla="*/ 5878477 w 9662615"/>
              <a:gd name="connsiteY37" fmla="*/ 1439180 h 1603018"/>
              <a:gd name="connsiteX38" fmla="*/ 5838387 w 9662615"/>
              <a:gd name="connsiteY38" fmla="*/ 1444679 h 1603018"/>
              <a:gd name="connsiteX39" fmla="*/ 5771136 w 9662615"/>
              <a:gd name="connsiteY39" fmla="*/ 1453639 h 1603018"/>
              <a:gd name="connsiteX40" fmla="*/ 5724081 w 9662615"/>
              <a:gd name="connsiteY40" fmla="*/ 1470431 h 1603018"/>
              <a:gd name="connsiteX41" fmla="*/ 5666577 w 9662615"/>
              <a:gd name="connsiteY41" fmla="*/ 1473921 h 1603018"/>
              <a:gd name="connsiteX42" fmla="*/ 5649068 w 9662615"/>
              <a:gd name="connsiteY42" fmla="*/ 1461676 h 1603018"/>
              <a:gd name="connsiteX43" fmla="*/ 5588902 w 9662615"/>
              <a:gd name="connsiteY43" fmla="*/ 1469647 h 1603018"/>
              <a:gd name="connsiteX44" fmla="*/ 5498090 w 9662615"/>
              <a:gd name="connsiteY44" fmla="*/ 1483173 h 1603018"/>
              <a:gd name="connsiteX45" fmla="*/ 5444641 w 9662615"/>
              <a:gd name="connsiteY45" fmla="*/ 1487602 h 1603018"/>
              <a:gd name="connsiteX46" fmla="*/ 5299812 w 9662615"/>
              <a:gd name="connsiteY46" fmla="*/ 1503362 h 1603018"/>
              <a:gd name="connsiteX47" fmla="*/ 5245752 w 9662615"/>
              <a:gd name="connsiteY47" fmla="*/ 1520612 h 1603018"/>
              <a:gd name="connsiteX48" fmla="*/ 5177807 w 9662615"/>
              <a:gd name="connsiteY48" fmla="*/ 1526802 h 1603018"/>
              <a:gd name="connsiteX49" fmla="*/ 5113910 w 9662615"/>
              <a:gd name="connsiteY49" fmla="*/ 1533205 h 1603018"/>
              <a:gd name="connsiteX50" fmla="*/ 5059484 w 9662615"/>
              <a:gd name="connsiteY50" fmla="*/ 1546802 h 1603018"/>
              <a:gd name="connsiteX51" fmla="*/ 5038524 w 9662615"/>
              <a:gd name="connsiteY51" fmla="*/ 1545675 h 1603018"/>
              <a:gd name="connsiteX52" fmla="*/ 5026564 w 9662615"/>
              <a:gd name="connsiteY52" fmla="*/ 1545376 h 1603018"/>
              <a:gd name="connsiteX53" fmla="*/ 4969433 w 9662615"/>
              <a:gd name="connsiteY53" fmla="*/ 1550865 h 1603018"/>
              <a:gd name="connsiteX54" fmla="*/ 4871726 w 9662615"/>
              <a:gd name="connsiteY54" fmla="*/ 1570584 h 1603018"/>
              <a:gd name="connsiteX55" fmla="*/ 4843267 w 9662615"/>
              <a:gd name="connsiteY55" fmla="*/ 1561459 h 1603018"/>
              <a:gd name="connsiteX56" fmla="*/ 4821058 w 9662615"/>
              <a:gd name="connsiteY56" fmla="*/ 1553078 h 1603018"/>
              <a:gd name="connsiteX57" fmla="*/ 4791466 w 9662615"/>
              <a:gd name="connsiteY57" fmla="*/ 1561324 h 1603018"/>
              <a:gd name="connsiteX58" fmla="*/ 4784247 w 9662615"/>
              <a:gd name="connsiteY58" fmla="*/ 1562342 h 1603018"/>
              <a:gd name="connsiteX59" fmla="*/ 4739309 w 9662615"/>
              <a:gd name="connsiteY59" fmla="*/ 1553948 h 1603018"/>
              <a:gd name="connsiteX60" fmla="*/ 4697562 w 9662615"/>
              <a:gd name="connsiteY60" fmla="*/ 1551206 h 1603018"/>
              <a:gd name="connsiteX61" fmla="*/ 4650737 w 9662615"/>
              <a:gd name="connsiteY61" fmla="*/ 1537381 h 1603018"/>
              <a:gd name="connsiteX62" fmla="*/ 4583150 w 9662615"/>
              <a:gd name="connsiteY62" fmla="*/ 1529064 h 1603018"/>
              <a:gd name="connsiteX63" fmla="*/ 4521734 w 9662615"/>
              <a:gd name="connsiteY63" fmla="*/ 1529359 h 1603018"/>
              <a:gd name="connsiteX64" fmla="*/ 4382398 w 9662615"/>
              <a:gd name="connsiteY64" fmla="*/ 1534108 h 1603018"/>
              <a:gd name="connsiteX65" fmla="*/ 4221826 w 9662615"/>
              <a:gd name="connsiteY65" fmla="*/ 1500972 h 1603018"/>
              <a:gd name="connsiteX66" fmla="*/ 4096601 w 9662615"/>
              <a:gd name="connsiteY66" fmla="*/ 1521563 h 1603018"/>
              <a:gd name="connsiteX67" fmla="*/ 4002441 w 9662615"/>
              <a:gd name="connsiteY67" fmla="*/ 1528912 h 1603018"/>
              <a:gd name="connsiteX68" fmla="*/ 3833906 w 9662615"/>
              <a:gd name="connsiteY68" fmla="*/ 1516637 h 1603018"/>
              <a:gd name="connsiteX69" fmla="*/ 3763845 w 9662615"/>
              <a:gd name="connsiteY69" fmla="*/ 1501782 h 1603018"/>
              <a:gd name="connsiteX70" fmla="*/ 3673583 w 9662615"/>
              <a:gd name="connsiteY70" fmla="*/ 1501471 h 1603018"/>
              <a:gd name="connsiteX71" fmla="*/ 3640771 w 9662615"/>
              <a:gd name="connsiteY71" fmla="*/ 1531025 h 1603018"/>
              <a:gd name="connsiteX72" fmla="*/ 3576170 w 9662615"/>
              <a:gd name="connsiteY72" fmla="*/ 1516288 h 1603018"/>
              <a:gd name="connsiteX73" fmla="*/ 3540258 w 9662615"/>
              <a:gd name="connsiteY73" fmla="*/ 1516976 h 1603018"/>
              <a:gd name="connsiteX74" fmla="*/ 3522853 w 9662615"/>
              <a:gd name="connsiteY74" fmla="*/ 1538044 h 1603018"/>
              <a:gd name="connsiteX75" fmla="*/ 3480929 w 9662615"/>
              <a:gd name="connsiteY75" fmla="*/ 1526739 h 1603018"/>
              <a:gd name="connsiteX76" fmla="*/ 3430805 w 9662615"/>
              <a:gd name="connsiteY76" fmla="*/ 1542521 h 1603018"/>
              <a:gd name="connsiteX77" fmla="*/ 3292707 w 9662615"/>
              <a:gd name="connsiteY77" fmla="*/ 1520490 h 1603018"/>
              <a:gd name="connsiteX78" fmla="*/ 3187872 w 9662615"/>
              <a:gd name="connsiteY78" fmla="*/ 1519991 h 1603018"/>
              <a:gd name="connsiteX79" fmla="*/ 3148026 w 9662615"/>
              <a:gd name="connsiteY79" fmla="*/ 1524777 h 1603018"/>
              <a:gd name="connsiteX80" fmla="*/ 3092394 w 9662615"/>
              <a:gd name="connsiteY80" fmla="*/ 1528115 h 1603018"/>
              <a:gd name="connsiteX81" fmla="*/ 2994200 w 9662615"/>
              <a:gd name="connsiteY81" fmla="*/ 1537857 h 1603018"/>
              <a:gd name="connsiteX82" fmla="*/ 2862301 w 9662615"/>
              <a:gd name="connsiteY82" fmla="*/ 1544250 h 1603018"/>
              <a:gd name="connsiteX83" fmla="*/ 2766335 w 9662615"/>
              <a:gd name="connsiteY83" fmla="*/ 1527662 h 1603018"/>
              <a:gd name="connsiteX84" fmla="*/ 2757836 w 9662615"/>
              <a:gd name="connsiteY84" fmla="*/ 1531371 h 1603018"/>
              <a:gd name="connsiteX85" fmla="*/ 2691555 w 9662615"/>
              <a:gd name="connsiteY85" fmla="*/ 1530283 h 1603018"/>
              <a:gd name="connsiteX86" fmla="*/ 2539383 w 9662615"/>
              <a:gd name="connsiteY86" fmla="*/ 1504835 h 1603018"/>
              <a:gd name="connsiteX87" fmla="*/ 2378036 w 9662615"/>
              <a:gd name="connsiteY87" fmla="*/ 1520645 h 1603018"/>
              <a:gd name="connsiteX88" fmla="*/ 2284269 w 9662615"/>
              <a:gd name="connsiteY88" fmla="*/ 1503068 h 1603018"/>
              <a:gd name="connsiteX89" fmla="*/ 2207104 w 9662615"/>
              <a:gd name="connsiteY89" fmla="*/ 1508888 h 1603018"/>
              <a:gd name="connsiteX90" fmla="*/ 2149226 w 9662615"/>
              <a:gd name="connsiteY90" fmla="*/ 1523409 h 1603018"/>
              <a:gd name="connsiteX91" fmla="*/ 2084783 w 9662615"/>
              <a:gd name="connsiteY91" fmla="*/ 1524245 h 1603018"/>
              <a:gd name="connsiteX92" fmla="*/ 2070075 w 9662615"/>
              <a:gd name="connsiteY92" fmla="*/ 1511285 h 1603018"/>
              <a:gd name="connsiteX93" fmla="*/ 2001057 w 9662615"/>
              <a:gd name="connsiteY93" fmla="*/ 1516449 h 1603018"/>
              <a:gd name="connsiteX94" fmla="*/ 1896330 w 9662615"/>
              <a:gd name="connsiteY94" fmla="*/ 1525725 h 1603018"/>
              <a:gd name="connsiteX95" fmla="*/ 1835994 w 9662615"/>
              <a:gd name="connsiteY95" fmla="*/ 1527678 h 1603018"/>
              <a:gd name="connsiteX96" fmla="*/ 1671119 w 9662615"/>
              <a:gd name="connsiteY96" fmla="*/ 1536701 h 1603018"/>
              <a:gd name="connsiteX97" fmla="*/ 1565556 w 9662615"/>
              <a:gd name="connsiteY97" fmla="*/ 1556503 h 1603018"/>
              <a:gd name="connsiteX98" fmla="*/ 1407755 w 9662615"/>
              <a:gd name="connsiteY98" fmla="*/ 1571444 h 1603018"/>
              <a:gd name="connsiteX99" fmla="*/ 1291872 w 9662615"/>
              <a:gd name="connsiteY99" fmla="*/ 1579471 h 1603018"/>
              <a:gd name="connsiteX100" fmla="*/ 1245251 w 9662615"/>
              <a:gd name="connsiteY100" fmla="*/ 1603018 h 1603018"/>
              <a:gd name="connsiteX101" fmla="*/ 1181938 w 9662615"/>
              <a:gd name="connsiteY101" fmla="*/ 1592789 h 1603018"/>
              <a:gd name="connsiteX102" fmla="*/ 1091432 w 9662615"/>
              <a:gd name="connsiteY102" fmla="*/ 1571003 h 1603018"/>
              <a:gd name="connsiteX103" fmla="*/ 940355 w 9662615"/>
              <a:gd name="connsiteY103" fmla="*/ 1560638 h 1603018"/>
              <a:gd name="connsiteX104" fmla="*/ 868264 w 9662615"/>
              <a:gd name="connsiteY104" fmla="*/ 1566392 h 1603018"/>
              <a:gd name="connsiteX105" fmla="*/ 792765 w 9662615"/>
              <a:gd name="connsiteY105" fmla="*/ 1563102 h 1603018"/>
              <a:gd name="connsiteX106" fmla="*/ 653153 w 9662615"/>
              <a:gd name="connsiteY106" fmla="*/ 1563516 h 1603018"/>
              <a:gd name="connsiteX107" fmla="*/ 541933 w 9662615"/>
              <a:gd name="connsiteY107" fmla="*/ 1561051 h 1603018"/>
              <a:gd name="connsiteX108" fmla="*/ 472797 w 9662615"/>
              <a:gd name="connsiteY108" fmla="*/ 1568904 h 1603018"/>
              <a:gd name="connsiteX109" fmla="*/ 396059 w 9662615"/>
              <a:gd name="connsiteY109" fmla="*/ 1560970 h 1603018"/>
              <a:gd name="connsiteX110" fmla="*/ 336819 w 9662615"/>
              <a:gd name="connsiteY110" fmla="*/ 1560892 h 1603018"/>
              <a:gd name="connsiteX111" fmla="*/ 267163 w 9662615"/>
              <a:gd name="connsiteY111" fmla="*/ 1531913 h 1603018"/>
              <a:gd name="connsiteX112" fmla="*/ 196644 w 9662615"/>
              <a:gd name="connsiteY112" fmla="*/ 1524565 h 1603018"/>
              <a:gd name="connsiteX113" fmla="*/ 86819 w 9662615"/>
              <a:gd name="connsiteY113" fmla="*/ 1519517 h 1603018"/>
              <a:gd name="connsiteX114" fmla="*/ 53369 w 9662615"/>
              <a:gd name="connsiteY114" fmla="*/ 1516853 h 1603018"/>
              <a:gd name="connsiteX115" fmla="*/ 2359 w 9662615"/>
              <a:gd name="connsiteY115" fmla="*/ 1515247 h 1603018"/>
              <a:gd name="connsiteX116" fmla="*/ 0 w 9662615"/>
              <a:gd name="connsiteY116" fmla="*/ 1514932 h 1603018"/>
              <a:gd name="connsiteX117" fmla="*/ 0 w 9662615"/>
              <a:gd name="connsiteY117" fmla="*/ 0 h 1603018"/>
              <a:gd name="connsiteX0" fmla="*/ 0 w 9662615"/>
              <a:gd name="connsiteY0" fmla="*/ 0 h 1603018"/>
              <a:gd name="connsiteX1" fmla="*/ 9662615 w 9662615"/>
              <a:gd name="connsiteY1" fmla="*/ 0 h 1603018"/>
              <a:gd name="connsiteX2" fmla="*/ 9662615 w 9662615"/>
              <a:gd name="connsiteY2" fmla="*/ 1280346 h 1603018"/>
              <a:gd name="connsiteX3" fmla="*/ 9551077 w 9662615"/>
              <a:gd name="connsiteY3" fmla="*/ 1292033 h 1603018"/>
              <a:gd name="connsiteX4" fmla="*/ 9469546 w 9662615"/>
              <a:gd name="connsiteY4" fmla="*/ 1289837 h 1603018"/>
              <a:gd name="connsiteX5" fmla="*/ 9326260 w 9662615"/>
              <a:gd name="connsiteY5" fmla="*/ 1277155 h 1603018"/>
              <a:gd name="connsiteX6" fmla="*/ 9144767 w 9662615"/>
              <a:gd name="connsiteY6" fmla="*/ 1264120 h 1603018"/>
              <a:gd name="connsiteX7" fmla="*/ 8976400 w 9662615"/>
              <a:gd name="connsiteY7" fmla="*/ 1326661 h 1603018"/>
              <a:gd name="connsiteX8" fmla="*/ 8828711 w 9662615"/>
              <a:gd name="connsiteY8" fmla="*/ 1346394 h 1603018"/>
              <a:gd name="connsiteX9" fmla="*/ 8695953 w 9662615"/>
              <a:gd name="connsiteY9" fmla="*/ 1346784 h 1603018"/>
              <a:gd name="connsiteX10" fmla="*/ 8652191 w 9662615"/>
              <a:gd name="connsiteY10" fmla="*/ 1345903 h 1603018"/>
              <a:gd name="connsiteX11" fmla="*/ 8591582 w 9662615"/>
              <a:gd name="connsiteY11" fmla="*/ 1341666 h 1603018"/>
              <a:gd name="connsiteX12" fmla="*/ 8537336 w 9662615"/>
              <a:gd name="connsiteY12" fmla="*/ 1341684 h 1603018"/>
              <a:gd name="connsiteX13" fmla="*/ 8416849 w 9662615"/>
              <a:gd name="connsiteY13" fmla="*/ 1367085 h 1603018"/>
              <a:gd name="connsiteX14" fmla="*/ 8278355 w 9662615"/>
              <a:gd name="connsiteY14" fmla="*/ 1386569 h 1603018"/>
              <a:gd name="connsiteX15" fmla="*/ 8197961 w 9662615"/>
              <a:gd name="connsiteY15" fmla="*/ 1392804 h 1603018"/>
              <a:gd name="connsiteX16" fmla="*/ 8171196 w 9662615"/>
              <a:gd name="connsiteY16" fmla="*/ 1397216 h 1603018"/>
              <a:gd name="connsiteX17" fmla="*/ 8087910 w 9662615"/>
              <a:gd name="connsiteY17" fmla="*/ 1386449 h 1603018"/>
              <a:gd name="connsiteX18" fmla="*/ 7974579 w 9662615"/>
              <a:gd name="connsiteY18" fmla="*/ 1383439 h 1603018"/>
              <a:gd name="connsiteX19" fmla="*/ 7768351 w 9662615"/>
              <a:gd name="connsiteY19" fmla="*/ 1395051 h 1603018"/>
              <a:gd name="connsiteX20" fmla="*/ 7635985 w 9662615"/>
              <a:gd name="connsiteY20" fmla="*/ 1386363 h 1603018"/>
              <a:gd name="connsiteX21" fmla="*/ 7466069 w 9662615"/>
              <a:gd name="connsiteY21" fmla="*/ 1377654 h 1603018"/>
              <a:gd name="connsiteX22" fmla="*/ 7355642 w 9662615"/>
              <a:gd name="connsiteY22" fmla="*/ 1407761 h 1603018"/>
              <a:gd name="connsiteX23" fmla="*/ 7215220 w 9662615"/>
              <a:gd name="connsiteY23" fmla="*/ 1397856 h 1603018"/>
              <a:gd name="connsiteX24" fmla="*/ 7082147 w 9662615"/>
              <a:gd name="connsiteY24" fmla="*/ 1406113 h 1603018"/>
              <a:gd name="connsiteX25" fmla="*/ 6987129 w 9662615"/>
              <a:gd name="connsiteY25" fmla="*/ 1404834 h 1603018"/>
              <a:gd name="connsiteX26" fmla="*/ 6907567 w 9662615"/>
              <a:gd name="connsiteY26" fmla="*/ 1419149 h 1603018"/>
              <a:gd name="connsiteX27" fmla="*/ 6748428 w 9662615"/>
              <a:gd name="connsiteY27" fmla="*/ 1420308 h 1603018"/>
              <a:gd name="connsiteX28" fmla="*/ 6654257 w 9662615"/>
              <a:gd name="connsiteY28" fmla="*/ 1424143 h 1603018"/>
              <a:gd name="connsiteX29" fmla="*/ 6620123 w 9662615"/>
              <a:gd name="connsiteY29" fmla="*/ 1430535 h 1603018"/>
              <a:gd name="connsiteX30" fmla="*/ 6571355 w 9662615"/>
              <a:gd name="connsiteY30" fmla="*/ 1436144 h 1603018"/>
              <a:gd name="connsiteX31" fmla="*/ 6486557 w 9662615"/>
              <a:gd name="connsiteY31" fmla="*/ 1449861 h 1603018"/>
              <a:gd name="connsiteX32" fmla="*/ 6370419 w 9662615"/>
              <a:gd name="connsiteY32" fmla="*/ 1461649 h 1603018"/>
              <a:gd name="connsiteX33" fmla="*/ 6278839 w 9662615"/>
              <a:gd name="connsiteY33" fmla="*/ 1449160 h 1603018"/>
              <a:gd name="connsiteX34" fmla="*/ 6272455 w 9662615"/>
              <a:gd name="connsiteY34" fmla="*/ 1453191 h 1603018"/>
              <a:gd name="connsiteX35" fmla="*/ 6212659 w 9662615"/>
              <a:gd name="connsiteY35" fmla="*/ 1454850 h 1603018"/>
              <a:gd name="connsiteX36" fmla="*/ 6069317 w 9662615"/>
              <a:gd name="connsiteY36" fmla="*/ 1445838 h 1603018"/>
              <a:gd name="connsiteX37" fmla="*/ 5878477 w 9662615"/>
              <a:gd name="connsiteY37" fmla="*/ 1439180 h 1603018"/>
              <a:gd name="connsiteX38" fmla="*/ 5838387 w 9662615"/>
              <a:gd name="connsiteY38" fmla="*/ 1444679 h 1603018"/>
              <a:gd name="connsiteX39" fmla="*/ 5771136 w 9662615"/>
              <a:gd name="connsiteY39" fmla="*/ 1453639 h 1603018"/>
              <a:gd name="connsiteX40" fmla="*/ 5724081 w 9662615"/>
              <a:gd name="connsiteY40" fmla="*/ 1470431 h 1603018"/>
              <a:gd name="connsiteX41" fmla="*/ 5666577 w 9662615"/>
              <a:gd name="connsiteY41" fmla="*/ 1473921 h 1603018"/>
              <a:gd name="connsiteX42" fmla="*/ 5649068 w 9662615"/>
              <a:gd name="connsiteY42" fmla="*/ 1461676 h 1603018"/>
              <a:gd name="connsiteX43" fmla="*/ 5588902 w 9662615"/>
              <a:gd name="connsiteY43" fmla="*/ 1469647 h 1603018"/>
              <a:gd name="connsiteX44" fmla="*/ 5498090 w 9662615"/>
              <a:gd name="connsiteY44" fmla="*/ 1483173 h 1603018"/>
              <a:gd name="connsiteX45" fmla="*/ 5444641 w 9662615"/>
              <a:gd name="connsiteY45" fmla="*/ 1487602 h 1603018"/>
              <a:gd name="connsiteX46" fmla="*/ 5299812 w 9662615"/>
              <a:gd name="connsiteY46" fmla="*/ 1503362 h 1603018"/>
              <a:gd name="connsiteX47" fmla="*/ 5245752 w 9662615"/>
              <a:gd name="connsiteY47" fmla="*/ 1520612 h 1603018"/>
              <a:gd name="connsiteX48" fmla="*/ 5177807 w 9662615"/>
              <a:gd name="connsiteY48" fmla="*/ 1526802 h 1603018"/>
              <a:gd name="connsiteX49" fmla="*/ 5113910 w 9662615"/>
              <a:gd name="connsiteY49" fmla="*/ 1533205 h 1603018"/>
              <a:gd name="connsiteX50" fmla="*/ 5059484 w 9662615"/>
              <a:gd name="connsiteY50" fmla="*/ 1546802 h 1603018"/>
              <a:gd name="connsiteX51" fmla="*/ 5038524 w 9662615"/>
              <a:gd name="connsiteY51" fmla="*/ 1545675 h 1603018"/>
              <a:gd name="connsiteX52" fmla="*/ 5026564 w 9662615"/>
              <a:gd name="connsiteY52" fmla="*/ 1545376 h 1603018"/>
              <a:gd name="connsiteX53" fmla="*/ 4969433 w 9662615"/>
              <a:gd name="connsiteY53" fmla="*/ 1550865 h 1603018"/>
              <a:gd name="connsiteX54" fmla="*/ 4871726 w 9662615"/>
              <a:gd name="connsiteY54" fmla="*/ 1570584 h 1603018"/>
              <a:gd name="connsiteX55" fmla="*/ 4843267 w 9662615"/>
              <a:gd name="connsiteY55" fmla="*/ 1561459 h 1603018"/>
              <a:gd name="connsiteX56" fmla="*/ 4821058 w 9662615"/>
              <a:gd name="connsiteY56" fmla="*/ 1553078 h 1603018"/>
              <a:gd name="connsiteX57" fmla="*/ 4791466 w 9662615"/>
              <a:gd name="connsiteY57" fmla="*/ 1561324 h 1603018"/>
              <a:gd name="connsiteX58" fmla="*/ 4784247 w 9662615"/>
              <a:gd name="connsiteY58" fmla="*/ 1562342 h 1603018"/>
              <a:gd name="connsiteX59" fmla="*/ 4739309 w 9662615"/>
              <a:gd name="connsiteY59" fmla="*/ 1553948 h 1603018"/>
              <a:gd name="connsiteX60" fmla="*/ 4697562 w 9662615"/>
              <a:gd name="connsiteY60" fmla="*/ 1551206 h 1603018"/>
              <a:gd name="connsiteX61" fmla="*/ 4650737 w 9662615"/>
              <a:gd name="connsiteY61" fmla="*/ 1537381 h 1603018"/>
              <a:gd name="connsiteX62" fmla="*/ 4583150 w 9662615"/>
              <a:gd name="connsiteY62" fmla="*/ 1529064 h 1603018"/>
              <a:gd name="connsiteX63" fmla="*/ 4521734 w 9662615"/>
              <a:gd name="connsiteY63" fmla="*/ 1529359 h 1603018"/>
              <a:gd name="connsiteX64" fmla="*/ 4382398 w 9662615"/>
              <a:gd name="connsiteY64" fmla="*/ 1534108 h 1603018"/>
              <a:gd name="connsiteX65" fmla="*/ 4221826 w 9662615"/>
              <a:gd name="connsiteY65" fmla="*/ 1500972 h 1603018"/>
              <a:gd name="connsiteX66" fmla="*/ 4096601 w 9662615"/>
              <a:gd name="connsiteY66" fmla="*/ 1521563 h 1603018"/>
              <a:gd name="connsiteX67" fmla="*/ 4002441 w 9662615"/>
              <a:gd name="connsiteY67" fmla="*/ 1528912 h 1603018"/>
              <a:gd name="connsiteX68" fmla="*/ 3833906 w 9662615"/>
              <a:gd name="connsiteY68" fmla="*/ 1516637 h 1603018"/>
              <a:gd name="connsiteX69" fmla="*/ 3763845 w 9662615"/>
              <a:gd name="connsiteY69" fmla="*/ 1501782 h 1603018"/>
              <a:gd name="connsiteX70" fmla="*/ 3673583 w 9662615"/>
              <a:gd name="connsiteY70" fmla="*/ 1501471 h 1603018"/>
              <a:gd name="connsiteX71" fmla="*/ 3640771 w 9662615"/>
              <a:gd name="connsiteY71" fmla="*/ 1531025 h 1603018"/>
              <a:gd name="connsiteX72" fmla="*/ 3576170 w 9662615"/>
              <a:gd name="connsiteY72" fmla="*/ 1516288 h 1603018"/>
              <a:gd name="connsiteX73" fmla="*/ 3540258 w 9662615"/>
              <a:gd name="connsiteY73" fmla="*/ 1516976 h 1603018"/>
              <a:gd name="connsiteX74" fmla="*/ 3522853 w 9662615"/>
              <a:gd name="connsiteY74" fmla="*/ 1538044 h 1603018"/>
              <a:gd name="connsiteX75" fmla="*/ 3480929 w 9662615"/>
              <a:gd name="connsiteY75" fmla="*/ 1526739 h 1603018"/>
              <a:gd name="connsiteX76" fmla="*/ 3430805 w 9662615"/>
              <a:gd name="connsiteY76" fmla="*/ 1542521 h 1603018"/>
              <a:gd name="connsiteX77" fmla="*/ 3292707 w 9662615"/>
              <a:gd name="connsiteY77" fmla="*/ 1520490 h 1603018"/>
              <a:gd name="connsiteX78" fmla="*/ 3187872 w 9662615"/>
              <a:gd name="connsiteY78" fmla="*/ 1519991 h 1603018"/>
              <a:gd name="connsiteX79" fmla="*/ 3148026 w 9662615"/>
              <a:gd name="connsiteY79" fmla="*/ 1524777 h 1603018"/>
              <a:gd name="connsiteX80" fmla="*/ 3092394 w 9662615"/>
              <a:gd name="connsiteY80" fmla="*/ 1528115 h 1603018"/>
              <a:gd name="connsiteX81" fmla="*/ 2994200 w 9662615"/>
              <a:gd name="connsiteY81" fmla="*/ 1537857 h 1603018"/>
              <a:gd name="connsiteX82" fmla="*/ 2862301 w 9662615"/>
              <a:gd name="connsiteY82" fmla="*/ 1544250 h 1603018"/>
              <a:gd name="connsiteX83" fmla="*/ 2766335 w 9662615"/>
              <a:gd name="connsiteY83" fmla="*/ 1527662 h 1603018"/>
              <a:gd name="connsiteX84" fmla="*/ 2757836 w 9662615"/>
              <a:gd name="connsiteY84" fmla="*/ 1531371 h 1603018"/>
              <a:gd name="connsiteX85" fmla="*/ 2691555 w 9662615"/>
              <a:gd name="connsiteY85" fmla="*/ 1530283 h 1603018"/>
              <a:gd name="connsiteX86" fmla="*/ 2539383 w 9662615"/>
              <a:gd name="connsiteY86" fmla="*/ 1504835 h 1603018"/>
              <a:gd name="connsiteX87" fmla="*/ 2378036 w 9662615"/>
              <a:gd name="connsiteY87" fmla="*/ 1520645 h 1603018"/>
              <a:gd name="connsiteX88" fmla="*/ 2320049 w 9662615"/>
              <a:gd name="connsiteY88" fmla="*/ 1511019 h 1603018"/>
              <a:gd name="connsiteX89" fmla="*/ 2207104 w 9662615"/>
              <a:gd name="connsiteY89" fmla="*/ 1508888 h 1603018"/>
              <a:gd name="connsiteX90" fmla="*/ 2149226 w 9662615"/>
              <a:gd name="connsiteY90" fmla="*/ 1523409 h 1603018"/>
              <a:gd name="connsiteX91" fmla="*/ 2084783 w 9662615"/>
              <a:gd name="connsiteY91" fmla="*/ 1524245 h 1603018"/>
              <a:gd name="connsiteX92" fmla="*/ 2070075 w 9662615"/>
              <a:gd name="connsiteY92" fmla="*/ 1511285 h 1603018"/>
              <a:gd name="connsiteX93" fmla="*/ 2001057 w 9662615"/>
              <a:gd name="connsiteY93" fmla="*/ 1516449 h 1603018"/>
              <a:gd name="connsiteX94" fmla="*/ 1896330 w 9662615"/>
              <a:gd name="connsiteY94" fmla="*/ 1525725 h 1603018"/>
              <a:gd name="connsiteX95" fmla="*/ 1835994 w 9662615"/>
              <a:gd name="connsiteY95" fmla="*/ 1527678 h 1603018"/>
              <a:gd name="connsiteX96" fmla="*/ 1671119 w 9662615"/>
              <a:gd name="connsiteY96" fmla="*/ 1536701 h 1603018"/>
              <a:gd name="connsiteX97" fmla="*/ 1565556 w 9662615"/>
              <a:gd name="connsiteY97" fmla="*/ 1556503 h 1603018"/>
              <a:gd name="connsiteX98" fmla="*/ 1407755 w 9662615"/>
              <a:gd name="connsiteY98" fmla="*/ 1571444 h 1603018"/>
              <a:gd name="connsiteX99" fmla="*/ 1291872 w 9662615"/>
              <a:gd name="connsiteY99" fmla="*/ 1579471 h 1603018"/>
              <a:gd name="connsiteX100" fmla="*/ 1245251 w 9662615"/>
              <a:gd name="connsiteY100" fmla="*/ 1603018 h 1603018"/>
              <a:gd name="connsiteX101" fmla="*/ 1181938 w 9662615"/>
              <a:gd name="connsiteY101" fmla="*/ 1592789 h 1603018"/>
              <a:gd name="connsiteX102" fmla="*/ 1091432 w 9662615"/>
              <a:gd name="connsiteY102" fmla="*/ 1571003 h 1603018"/>
              <a:gd name="connsiteX103" fmla="*/ 940355 w 9662615"/>
              <a:gd name="connsiteY103" fmla="*/ 1560638 h 1603018"/>
              <a:gd name="connsiteX104" fmla="*/ 868264 w 9662615"/>
              <a:gd name="connsiteY104" fmla="*/ 1566392 h 1603018"/>
              <a:gd name="connsiteX105" fmla="*/ 792765 w 9662615"/>
              <a:gd name="connsiteY105" fmla="*/ 1563102 h 1603018"/>
              <a:gd name="connsiteX106" fmla="*/ 653153 w 9662615"/>
              <a:gd name="connsiteY106" fmla="*/ 1563516 h 1603018"/>
              <a:gd name="connsiteX107" fmla="*/ 541933 w 9662615"/>
              <a:gd name="connsiteY107" fmla="*/ 1561051 h 1603018"/>
              <a:gd name="connsiteX108" fmla="*/ 472797 w 9662615"/>
              <a:gd name="connsiteY108" fmla="*/ 1568904 h 1603018"/>
              <a:gd name="connsiteX109" fmla="*/ 396059 w 9662615"/>
              <a:gd name="connsiteY109" fmla="*/ 1560970 h 1603018"/>
              <a:gd name="connsiteX110" fmla="*/ 336819 w 9662615"/>
              <a:gd name="connsiteY110" fmla="*/ 1560892 h 1603018"/>
              <a:gd name="connsiteX111" fmla="*/ 267163 w 9662615"/>
              <a:gd name="connsiteY111" fmla="*/ 1531913 h 1603018"/>
              <a:gd name="connsiteX112" fmla="*/ 196644 w 9662615"/>
              <a:gd name="connsiteY112" fmla="*/ 1524565 h 1603018"/>
              <a:gd name="connsiteX113" fmla="*/ 86819 w 9662615"/>
              <a:gd name="connsiteY113" fmla="*/ 1519517 h 1603018"/>
              <a:gd name="connsiteX114" fmla="*/ 53369 w 9662615"/>
              <a:gd name="connsiteY114" fmla="*/ 1516853 h 1603018"/>
              <a:gd name="connsiteX115" fmla="*/ 2359 w 9662615"/>
              <a:gd name="connsiteY115" fmla="*/ 1515247 h 1603018"/>
              <a:gd name="connsiteX116" fmla="*/ 0 w 9662615"/>
              <a:gd name="connsiteY116" fmla="*/ 1514932 h 1603018"/>
              <a:gd name="connsiteX117" fmla="*/ 0 w 9662615"/>
              <a:gd name="connsiteY117" fmla="*/ 0 h 1603018"/>
              <a:gd name="connsiteX0" fmla="*/ 0 w 9662615"/>
              <a:gd name="connsiteY0" fmla="*/ 0 h 1603018"/>
              <a:gd name="connsiteX1" fmla="*/ 9662615 w 9662615"/>
              <a:gd name="connsiteY1" fmla="*/ 0 h 1603018"/>
              <a:gd name="connsiteX2" fmla="*/ 9662615 w 9662615"/>
              <a:gd name="connsiteY2" fmla="*/ 1280346 h 1603018"/>
              <a:gd name="connsiteX3" fmla="*/ 9551077 w 9662615"/>
              <a:gd name="connsiteY3" fmla="*/ 1292033 h 1603018"/>
              <a:gd name="connsiteX4" fmla="*/ 9469546 w 9662615"/>
              <a:gd name="connsiteY4" fmla="*/ 1289837 h 1603018"/>
              <a:gd name="connsiteX5" fmla="*/ 9326260 w 9662615"/>
              <a:gd name="connsiteY5" fmla="*/ 1277155 h 1603018"/>
              <a:gd name="connsiteX6" fmla="*/ 9144767 w 9662615"/>
              <a:gd name="connsiteY6" fmla="*/ 1264120 h 1603018"/>
              <a:gd name="connsiteX7" fmla="*/ 8976400 w 9662615"/>
              <a:gd name="connsiteY7" fmla="*/ 1326661 h 1603018"/>
              <a:gd name="connsiteX8" fmla="*/ 8828711 w 9662615"/>
              <a:gd name="connsiteY8" fmla="*/ 1346394 h 1603018"/>
              <a:gd name="connsiteX9" fmla="*/ 8695953 w 9662615"/>
              <a:gd name="connsiteY9" fmla="*/ 1346784 h 1603018"/>
              <a:gd name="connsiteX10" fmla="*/ 8652191 w 9662615"/>
              <a:gd name="connsiteY10" fmla="*/ 1345903 h 1603018"/>
              <a:gd name="connsiteX11" fmla="*/ 8591582 w 9662615"/>
              <a:gd name="connsiteY11" fmla="*/ 1341666 h 1603018"/>
              <a:gd name="connsiteX12" fmla="*/ 8537336 w 9662615"/>
              <a:gd name="connsiteY12" fmla="*/ 1341684 h 1603018"/>
              <a:gd name="connsiteX13" fmla="*/ 8416849 w 9662615"/>
              <a:gd name="connsiteY13" fmla="*/ 1367085 h 1603018"/>
              <a:gd name="connsiteX14" fmla="*/ 8278355 w 9662615"/>
              <a:gd name="connsiteY14" fmla="*/ 1386569 h 1603018"/>
              <a:gd name="connsiteX15" fmla="*/ 8197961 w 9662615"/>
              <a:gd name="connsiteY15" fmla="*/ 1392804 h 1603018"/>
              <a:gd name="connsiteX16" fmla="*/ 8171196 w 9662615"/>
              <a:gd name="connsiteY16" fmla="*/ 1397216 h 1603018"/>
              <a:gd name="connsiteX17" fmla="*/ 8087910 w 9662615"/>
              <a:gd name="connsiteY17" fmla="*/ 1386449 h 1603018"/>
              <a:gd name="connsiteX18" fmla="*/ 7974579 w 9662615"/>
              <a:gd name="connsiteY18" fmla="*/ 1383439 h 1603018"/>
              <a:gd name="connsiteX19" fmla="*/ 7768351 w 9662615"/>
              <a:gd name="connsiteY19" fmla="*/ 1395051 h 1603018"/>
              <a:gd name="connsiteX20" fmla="*/ 7635985 w 9662615"/>
              <a:gd name="connsiteY20" fmla="*/ 1386363 h 1603018"/>
              <a:gd name="connsiteX21" fmla="*/ 7466069 w 9662615"/>
              <a:gd name="connsiteY21" fmla="*/ 1377654 h 1603018"/>
              <a:gd name="connsiteX22" fmla="*/ 7355642 w 9662615"/>
              <a:gd name="connsiteY22" fmla="*/ 1407761 h 1603018"/>
              <a:gd name="connsiteX23" fmla="*/ 7215220 w 9662615"/>
              <a:gd name="connsiteY23" fmla="*/ 1397856 h 1603018"/>
              <a:gd name="connsiteX24" fmla="*/ 7082147 w 9662615"/>
              <a:gd name="connsiteY24" fmla="*/ 1406113 h 1603018"/>
              <a:gd name="connsiteX25" fmla="*/ 6987129 w 9662615"/>
              <a:gd name="connsiteY25" fmla="*/ 1404834 h 1603018"/>
              <a:gd name="connsiteX26" fmla="*/ 6907567 w 9662615"/>
              <a:gd name="connsiteY26" fmla="*/ 1419149 h 1603018"/>
              <a:gd name="connsiteX27" fmla="*/ 6748428 w 9662615"/>
              <a:gd name="connsiteY27" fmla="*/ 1420308 h 1603018"/>
              <a:gd name="connsiteX28" fmla="*/ 6654257 w 9662615"/>
              <a:gd name="connsiteY28" fmla="*/ 1424143 h 1603018"/>
              <a:gd name="connsiteX29" fmla="*/ 6620123 w 9662615"/>
              <a:gd name="connsiteY29" fmla="*/ 1430535 h 1603018"/>
              <a:gd name="connsiteX30" fmla="*/ 6571355 w 9662615"/>
              <a:gd name="connsiteY30" fmla="*/ 1436144 h 1603018"/>
              <a:gd name="connsiteX31" fmla="*/ 6486557 w 9662615"/>
              <a:gd name="connsiteY31" fmla="*/ 1449861 h 1603018"/>
              <a:gd name="connsiteX32" fmla="*/ 6370419 w 9662615"/>
              <a:gd name="connsiteY32" fmla="*/ 1461649 h 1603018"/>
              <a:gd name="connsiteX33" fmla="*/ 6278839 w 9662615"/>
              <a:gd name="connsiteY33" fmla="*/ 1449160 h 1603018"/>
              <a:gd name="connsiteX34" fmla="*/ 6272455 w 9662615"/>
              <a:gd name="connsiteY34" fmla="*/ 1453191 h 1603018"/>
              <a:gd name="connsiteX35" fmla="*/ 6212659 w 9662615"/>
              <a:gd name="connsiteY35" fmla="*/ 1454850 h 1603018"/>
              <a:gd name="connsiteX36" fmla="*/ 6069317 w 9662615"/>
              <a:gd name="connsiteY36" fmla="*/ 1445838 h 1603018"/>
              <a:gd name="connsiteX37" fmla="*/ 5878477 w 9662615"/>
              <a:gd name="connsiteY37" fmla="*/ 1439180 h 1603018"/>
              <a:gd name="connsiteX38" fmla="*/ 5838387 w 9662615"/>
              <a:gd name="connsiteY38" fmla="*/ 1444679 h 1603018"/>
              <a:gd name="connsiteX39" fmla="*/ 5771136 w 9662615"/>
              <a:gd name="connsiteY39" fmla="*/ 1453639 h 1603018"/>
              <a:gd name="connsiteX40" fmla="*/ 5724081 w 9662615"/>
              <a:gd name="connsiteY40" fmla="*/ 1470431 h 1603018"/>
              <a:gd name="connsiteX41" fmla="*/ 5666577 w 9662615"/>
              <a:gd name="connsiteY41" fmla="*/ 1473921 h 1603018"/>
              <a:gd name="connsiteX42" fmla="*/ 5649068 w 9662615"/>
              <a:gd name="connsiteY42" fmla="*/ 1461676 h 1603018"/>
              <a:gd name="connsiteX43" fmla="*/ 5588902 w 9662615"/>
              <a:gd name="connsiteY43" fmla="*/ 1469647 h 1603018"/>
              <a:gd name="connsiteX44" fmla="*/ 5498090 w 9662615"/>
              <a:gd name="connsiteY44" fmla="*/ 1483173 h 1603018"/>
              <a:gd name="connsiteX45" fmla="*/ 5444641 w 9662615"/>
              <a:gd name="connsiteY45" fmla="*/ 1487602 h 1603018"/>
              <a:gd name="connsiteX46" fmla="*/ 5299812 w 9662615"/>
              <a:gd name="connsiteY46" fmla="*/ 1503362 h 1603018"/>
              <a:gd name="connsiteX47" fmla="*/ 5245752 w 9662615"/>
              <a:gd name="connsiteY47" fmla="*/ 1520612 h 1603018"/>
              <a:gd name="connsiteX48" fmla="*/ 5177807 w 9662615"/>
              <a:gd name="connsiteY48" fmla="*/ 1526802 h 1603018"/>
              <a:gd name="connsiteX49" fmla="*/ 5113910 w 9662615"/>
              <a:gd name="connsiteY49" fmla="*/ 1533205 h 1603018"/>
              <a:gd name="connsiteX50" fmla="*/ 5059484 w 9662615"/>
              <a:gd name="connsiteY50" fmla="*/ 1546802 h 1603018"/>
              <a:gd name="connsiteX51" fmla="*/ 5038524 w 9662615"/>
              <a:gd name="connsiteY51" fmla="*/ 1545675 h 1603018"/>
              <a:gd name="connsiteX52" fmla="*/ 5026564 w 9662615"/>
              <a:gd name="connsiteY52" fmla="*/ 1545376 h 1603018"/>
              <a:gd name="connsiteX53" fmla="*/ 4969433 w 9662615"/>
              <a:gd name="connsiteY53" fmla="*/ 1550865 h 1603018"/>
              <a:gd name="connsiteX54" fmla="*/ 4871726 w 9662615"/>
              <a:gd name="connsiteY54" fmla="*/ 1570584 h 1603018"/>
              <a:gd name="connsiteX55" fmla="*/ 4843267 w 9662615"/>
              <a:gd name="connsiteY55" fmla="*/ 1561459 h 1603018"/>
              <a:gd name="connsiteX56" fmla="*/ 4821058 w 9662615"/>
              <a:gd name="connsiteY56" fmla="*/ 1553078 h 1603018"/>
              <a:gd name="connsiteX57" fmla="*/ 4791466 w 9662615"/>
              <a:gd name="connsiteY57" fmla="*/ 1561324 h 1603018"/>
              <a:gd name="connsiteX58" fmla="*/ 4784247 w 9662615"/>
              <a:gd name="connsiteY58" fmla="*/ 1562342 h 1603018"/>
              <a:gd name="connsiteX59" fmla="*/ 4739309 w 9662615"/>
              <a:gd name="connsiteY59" fmla="*/ 1553948 h 1603018"/>
              <a:gd name="connsiteX60" fmla="*/ 4697562 w 9662615"/>
              <a:gd name="connsiteY60" fmla="*/ 1551206 h 1603018"/>
              <a:gd name="connsiteX61" fmla="*/ 4650737 w 9662615"/>
              <a:gd name="connsiteY61" fmla="*/ 1537381 h 1603018"/>
              <a:gd name="connsiteX62" fmla="*/ 4583150 w 9662615"/>
              <a:gd name="connsiteY62" fmla="*/ 1529064 h 1603018"/>
              <a:gd name="connsiteX63" fmla="*/ 4521734 w 9662615"/>
              <a:gd name="connsiteY63" fmla="*/ 1529359 h 1603018"/>
              <a:gd name="connsiteX64" fmla="*/ 4382398 w 9662615"/>
              <a:gd name="connsiteY64" fmla="*/ 1534108 h 1603018"/>
              <a:gd name="connsiteX65" fmla="*/ 4221826 w 9662615"/>
              <a:gd name="connsiteY65" fmla="*/ 1500972 h 1603018"/>
              <a:gd name="connsiteX66" fmla="*/ 4096601 w 9662615"/>
              <a:gd name="connsiteY66" fmla="*/ 1521563 h 1603018"/>
              <a:gd name="connsiteX67" fmla="*/ 4002441 w 9662615"/>
              <a:gd name="connsiteY67" fmla="*/ 1528912 h 1603018"/>
              <a:gd name="connsiteX68" fmla="*/ 3833906 w 9662615"/>
              <a:gd name="connsiteY68" fmla="*/ 1516637 h 1603018"/>
              <a:gd name="connsiteX69" fmla="*/ 3763845 w 9662615"/>
              <a:gd name="connsiteY69" fmla="*/ 1501782 h 1603018"/>
              <a:gd name="connsiteX70" fmla="*/ 3673583 w 9662615"/>
              <a:gd name="connsiteY70" fmla="*/ 1501471 h 1603018"/>
              <a:gd name="connsiteX71" fmla="*/ 3640771 w 9662615"/>
              <a:gd name="connsiteY71" fmla="*/ 1531025 h 1603018"/>
              <a:gd name="connsiteX72" fmla="*/ 3576170 w 9662615"/>
              <a:gd name="connsiteY72" fmla="*/ 1516288 h 1603018"/>
              <a:gd name="connsiteX73" fmla="*/ 3540258 w 9662615"/>
              <a:gd name="connsiteY73" fmla="*/ 1516976 h 1603018"/>
              <a:gd name="connsiteX74" fmla="*/ 3522853 w 9662615"/>
              <a:gd name="connsiteY74" fmla="*/ 1538044 h 1603018"/>
              <a:gd name="connsiteX75" fmla="*/ 3480929 w 9662615"/>
              <a:gd name="connsiteY75" fmla="*/ 1526739 h 1603018"/>
              <a:gd name="connsiteX76" fmla="*/ 3430805 w 9662615"/>
              <a:gd name="connsiteY76" fmla="*/ 1542521 h 1603018"/>
              <a:gd name="connsiteX77" fmla="*/ 3292707 w 9662615"/>
              <a:gd name="connsiteY77" fmla="*/ 1520490 h 1603018"/>
              <a:gd name="connsiteX78" fmla="*/ 3187872 w 9662615"/>
              <a:gd name="connsiteY78" fmla="*/ 1519991 h 1603018"/>
              <a:gd name="connsiteX79" fmla="*/ 3148026 w 9662615"/>
              <a:gd name="connsiteY79" fmla="*/ 1524777 h 1603018"/>
              <a:gd name="connsiteX80" fmla="*/ 3092394 w 9662615"/>
              <a:gd name="connsiteY80" fmla="*/ 1528115 h 1603018"/>
              <a:gd name="connsiteX81" fmla="*/ 2994200 w 9662615"/>
              <a:gd name="connsiteY81" fmla="*/ 1537857 h 1603018"/>
              <a:gd name="connsiteX82" fmla="*/ 2862301 w 9662615"/>
              <a:gd name="connsiteY82" fmla="*/ 1544250 h 1603018"/>
              <a:gd name="connsiteX83" fmla="*/ 2766335 w 9662615"/>
              <a:gd name="connsiteY83" fmla="*/ 1527662 h 1603018"/>
              <a:gd name="connsiteX84" fmla="*/ 2757836 w 9662615"/>
              <a:gd name="connsiteY84" fmla="*/ 1531371 h 1603018"/>
              <a:gd name="connsiteX85" fmla="*/ 2691555 w 9662615"/>
              <a:gd name="connsiteY85" fmla="*/ 1530283 h 1603018"/>
              <a:gd name="connsiteX86" fmla="*/ 2539383 w 9662615"/>
              <a:gd name="connsiteY86" fmla="*/ 1504835 h 1603018"/>
              <a:gd name="connsiteX87" fmla="*/ 2378036 w 9662615"/>
              <a:gd name="connsiteY87" fmla="*/ 1520645 h 1603018"/>
              <a:gd name="connsiteX88" fmla="*/ 2320049 w 9662615"/>
              <a:gd name="connsiteY88" fmla="*/ 1511019 h 1603018"/>
              <a:gd name="connsiteX89" fmla="*/ 2238909 w 9662615"/>
              <a:gd name="connsiteY89" fmla="*/ 1508888 h 1603018"/>
              <a:gd name="connsiteX90" fmla="*/ 2149226 w 9662615"/>
              <a:gd name="connsiteY90" fmla="*/ 1523409 h 1603018"/>
              <a:gd name="connsiteX91" fmla="*/ 2084783 w 9662615"/>
              <a:gd name="connsiteY91" fmla="*/ 1524245 h 1603018"/>
              <a:gd name="connsiteX92" fmla="*/ 2070075 w 9662615"/>
              <a:gd name="connsiteY92" fmla="*/ 1511285 h 1603018"/>
              <a:gd name="connsiteX93" fmla="*/ 2001057 w 9662615"/>
              <a:gd name="connsiteY93" fmla="*/ 1516449 h 1603018"/>
              <a:gd name="connsiteX94" fmla="*/ 1896330 w 9662615"/>
              <a:gd name="connsiteY94" fmla="*/ 1525725 h 1603018"/>
              <a:gd name="connsiteX95" fmla="*/ 1835994 w 9662615"/>
              <a:gd name="connsiteY95" fmla="*/ 1527678 h 1603018"/>
              <a:gd name="connsiteX96" fmla="*/ 1671119 w 9662615"/>
              <a:gd name="connsiteY96" fmla="*/ 1536701 h 1603018"/>
              <a:gd name="connsiteX97" fmla="*/ 1565556 w 9662615"/>
              <a:gd name="connsiteY97" fmla="*/ 1556503 h 1603018"/>
              <a:gd name="connsiteX98" fmla="*/ 1407755 w 9662615"/>
              <a:gd name="connsiteY98" fmla="*/ 1571444 h 1603018"/>
              <a:gd name="connsiteX99" fmla="*/ 1291872 w 9662615"/>
              <a:gd name="connsiteY99" fmla="*/ 1579471 h 1603018"/>
              <a:gd name="connsiteX100" fmla="*/ 1245251 w 9662615"/>
              <a:gd name="connsiteY100" fmla="*/ 1603018 h 1603018"/>
              <a:gd name="connsiteX101" fmla="*/ 1181938 w 9662615"/>
              <a:gd name="connsiteY101" fmla="*/ 1592789 h 1603018"/>
              <a:gd name="connsiteX102" fmla="*/ 1091432 w 9662615"/>
              <a:gd name="connsiteY102" fmla="*/ 1571003 h 1603018"/>
              <a:gd name="connsiteX103" fmla="*/ 940355 w 9662615"/>
              <a:gd name="connsiteY103" fmla="*/ 1560638 h 1603018"/>
              <a:gd name="connsiteX104" fmla="*/ 868264 w 9662615"/>
              <a:gd name="connsiteY104" fmla="*/ 1566392 h 1603018"/>
              <a:gd name="connsiteX105" fmla="*/ 792765 w 9662615"/>
              <a:gd name="connsiteY105" fmla="*/ 1563102 h 1603018"/>
              <a:gd name="connsiteX106" fmla="*/ 653153 w 9662615"/>
              <a:gd name="connsiteY106" fmla="*/ 1563516 h 1603018"/>
              <a:gd name="connsiteX107" fmla="*/ 541933 w 9662615"/>
              <a:gd name="connsiteY107" fmla="*/ 1561051 h 1603018"/>
              <a:gd name="connsiteX108" fmla="*/ 472797 w 9662615"/>
              <a:gd name="connsiteY108" fmla="*/ 1568904 h 1603018"/>
              <a:gd name="connsiteX109" fmla="*/ 396059 w 9662615"/>
              <a:gd name="connsiteY109" fmla="*/ 1560970 h 1603018"/>
              <a:gd name="connsiteX110" fmla="*/ 336819 w 9662615"/>
              <a:gd name="connsiteY110" fmla="*/ 1560892 h 1603018"/>
              <a:gd name="connsiteX111" fmla="*/ 267163 w 9662615"/>
              <a:gd name="connsiteY111" fmla="*/ 1531913 h 1603018"/>
              <a:gd name="connsiteX112" fmla="*/ 196644 w 9662615"/>
              <a:gd name="connsiteY112" fmla="*/ 1524565 h 1603018"/>
              <a:gd name="connsiteX113" fmla="*/ 86819 w 9662615"/>
              <a:gd name="connsiteY113" fmla="*/ 1519517 h 1603018"/>
              <a:gd name="connsiteX114" fmla="*/ 53369 w 9662615"/>
              <a:gd name="connsiteY114" fmla="*/ 1516853 h 1603018"/>
              <a:gd name="connsiteX115" fmla="*/ 2359 w 9662615"/>
              <a:gd name="connsiteY115" fmla="*/ 1515247 h 1603018"/>
              <a:gd name="connsiteX116" fmla="*/ 0 w 9662615"/>
              <a:gd name="connsiteY116" fmla="*/ 1514932 h 1603018"/>
              <a:gd name="connsiteX117" fmla="*/ 0 w 9662615"/>
              <a:gd name="connsiteY117" fmla="*/ 0 h 1603018"/>
              <a:gd name="connsiteX0" fmla="*/ 0 w 9662615"/>
              <a:gd name="connsiteY0" fmla="*/ 0 h 1603018"/>
              <a:gd name="connsiteX1" fmla="*/ 9662615 w 9662615"/>
              <a:gd name="connsiteY1" fmla="*/ 0 h 1603018"/>
              <a:gd name="connsiteX2" fmla="*/ 9662615 w 9662615"/>
              <a:gd name="connsiteY2" fmla="*/ 1280346 h 1603018"/>
              <a:gd name="connsiteX3" fmla="*/ 9551077 w 9662615"/>
              <a:gd name="connsiteY3" fmla="*/ 1292033 h 1603018"/>
              <a:gd name="connsiteX4" fmla="*/ 9469546 w 9662615"/>
              <a:gd name="connsiteY4" fmla="*/ 1289837 h 1603018"/>
              <a:gd name="connsiteX5" fmla="*/ 9326260 w 9662615"/>
              <a:gd name="connsiteY5" fmla="*/ 1277155 h 1603018"/>
              <a:gd name="connsiteX6" fmla="*/ 9144767 w 9662615"/>
              <a:gd name="connsiteY6" fmla="*/ 1264120 h 1603018"/>
              <a:gd name="connsiteX7" fmla="*/ 8976400 w 9662615"/>
              <a:gd name="connsiteY7" fmla="*/ 1326661 h 1603018"/>
              <a:gd name="connsiteX8" fmla="*/ 8828711 w 9662615"/>
              <a:gd name="connsiteY8" fmla="*/ 1346394 h 1603018"/>
              <a:gd name="connsiteX9" fmla="*/ 8695953 w 9662615"/>
              <a:gd name="connsiteY9" fmla="*/ 1346784 h 1603018"/>
              <a:gd name="connsiteX10" fmla="*/ 8652191 w 9662615"/>
              <a:gd name="connsiteY10" fmla="*/ 1345903 h 1603018"/>
              <a:gd name="connsiteX11" fmla="*/ 8591582 w 9662615"/>
              <a:gd name="connsiteY11" fmla="*/ 1341666 h 1603018"/>
              <a:gd name="connsiteX12" fmla="*/ 8537336 w 9662615"/>
              <a:gd name="connsiteY12" fmla="*/ 1341684 h 1603018"/>
              <a:gd name="connsiteX13" fmla="*/ 8416849 w 9662615"/>
              <a:gd name="connsiteY13" fmla="*/ 1367085 h 1603018"/>
              <a:gd name="connsiteX14" fmla="*/ 8278355 w 9662615"/>
              <a:gd name="connsiteY14" fmla="*/ 1386569 h 1603018"/>
              <a:gd name="connsiteX15" fmla="*/ 8197961 w 9662615"/>
              <a:gd name="connsiteY15" fmla="*/ 1392804 h 1603018"/>
              <a:gd name="connsiteX16" fmla="*/ 8171196 w 9662615"/>
              <a:gd name="connsiteY16" fmla="*/ 1397216 h 1603018"/>
              <a:gd name="connsiteX17" fmla="*/ 8087910 w 9662615"/>
              <a:gd name="connsiteY17" fmla="*/ 1386449 h 1603018"/>
              <a:gd name="connsiteX18" fmla="*/ 7974579 w 9662615"/>
              <a:gd name="connsiteY18" fmla="*/ 1383439 h 1603018"/>
              <a:gd name="connsiteX19" fmla="*/ 7768351 w 9662615"/>
              <a:gd name="connsiteY19" fmla="*/ 1395051 h 1603018"/>
              <a:gd name="connsiteX20" fmla="*/ 7635985 w 9662615"/>
              <a:gd name="connsiteY20" fmla="*/ 1386363 h 1603018"/>
              <a:gd name="connsiteX21" fmla="*/ 7466069 w 9662615"/>
              <a:gd name="connsiteY21" fmla="*/ 1377654 h 1603018"/>
              <a:gd name="connsiteX22" fmla="*/ 7355642 w 9662615"/>
              <a:gd name="connsiteY22" fmla="*/ 1407761 h 1603018"/>
              <a:gd name="connsiteX23" fmla="*/ 7215220 w 9662615"/>
              <a:gd name="connsiteY23" fmla="*/ 1397856 h 1603018"/>
              <a:gd name="connsiteX24" fmla="*/ 7082147 w 9662615"/>
              <a:gd name="connsiteY24" fmla="*/ 1406113 h 1603018"/>
              <a:gd name="connsiteX25" fmla="*/ 6987129 w 9662615"/>
              <a:gd name="connsiteY25" fmla="*/ 1404834 h 1603018"/>
              <a:gd name="connsiteX26" fmla="*/ 6907567 w 9662615"/>
              <a:gd name="connsiteY26" fmla="*/ 1419149 h 1603018"/>
              <a:gd name="connsiteX27" fmla="*/ 6748428 w 9662615"/>
              <a:gd name="connsiteY27" fmla="*/ 1420308 h 1603018"/>
              <a:gd name="connsiteX28" fmla="*/ 6654257 w 9662615"/>
              <a:gd name="connsiteY28" fmla="*/ 1424143 h 1603018"/>
              <a:gd name="connsiteX29" fmla="*/ 6620123 w 9662615"/>
              <a:gd name="connsiteY29" fmla="*/ 1430535 h 1603018"/>
              <a:gd name="connsiteX30" fmla="*/ 6571355 w 9662615"/>
              <a:gd name="connsiteY30" fmla="*/ 1436144 h 1603018"/>
              <a:gd name="connsiteX31" fmla="*/ 6486557 w 9662615"/>
              <a:gd name="connsiteY31" fmla="*/ 1449861 h 1603018"/>
              <a:gd name="connsiteX32" fmla="*/ 6370419 w 9662615"/>
              <a:gd name="connsiteY32" fmla="*/ 1461649 h 1603018"/>
              <a:gd name="connsiteX33" fmla="*/ 6278839 w 9662615"/>
              <a:gd name="connsiteY33" fmla="*/ 1449160 h 1603018"/>
              <a:gd name="connsiteX34" fmla="*/ 6272455 w 9662615"/>
              <a:gd name="connsiteY34" fmla="*/ 1453191 h 1603018"/>
              <a:gd name="connsiteX35" fmla="*/ 6212659 w 9662615"/>
              <a:gd name="connsiteY35" fmla="*/ 1454850 h 1603018"/>
              <a:gd name="connsiteX36" fmla="*/ 6069317 w 9662615"/>
              <a:gd name="connsiteY36" fmla="*/ 1445838 h 1603018"/>
              <a:gd name="connsiteX37" fmla="*/ 5878477 w 9662615"/>
              <a:gd name="connsiteY37" fmla="*/ 1439180 h 1603018"/>
              <a:gd name="connsiteX38" fmla="*/ 5838387 w 9662615"/>
              <a:gd name="connsiteY38" fmla="*/ 1444679 h 1603018"/>
              <a:gd name="connsiteX39" fmla="*/ 5771136 w 9662615"/>
              <a:gd name="connsiteY39" fmla="*/ 1453639 h 1603018"/>
              <a:gd name="connsiteX40" fmla="*/ 5724081 w 9662615"/>
              <a:gd name="connsiteY40" fmla="*/ 1470431 h 1603018"/>
              <a:gd name="connsiteX41" fmla="*/ 5666577 w 9662615"/>
              <a:gd name="connsiteY41" fmla="*/ 1473921 h 1603018"/>
              <a:gd name="connsiteX42" fmla="*/ 5649068 w 9662615"/>
              <a:gd name="connsiteY42" fmla="*/ 1461676 h 1603018"/>
              <a:gd name="connsiteX43" fmla="*/ 5588902 w 9662615"/>
              <a:gd name="connsiteY43" fmla="*/ 1469647 h 1603018"/>
              <a:gd name="connsiteX44" fmla="*/ 5498090 w 9662615"/>
              <a:gd name="connsiteY44" fmla="*/ 1483173 h 1603018"/>
              <a:gd name="connsiteX45" fmla="*/ 5444641 w 9662615"/>
              <a:gd name="connsiteY45" fmla="*/ 1487602 h 1603018"/>
              <a:gd name="connsiteX46" fmla="*/ 5299812 w 9662615"/>
              <a:gd name="connsiteY46" fmla="*/ 1503362 h 1603018"/>
              <a:gd name="connsiteX47" fmla="*/ 5245752 w 9662615"/>
              <a:gd name="connsiteY47" fmla="*/ 1520612 h 1603018"/>
              <a:gd name="connsiteX48" fmla="*/ 5177807 w 9662615"/>
              <a:gd name="connsiteY48" fmla="*/ 1526802 h 1603018"/>
              <a:gd name="connsiteX49" fmla="*/ 5113910 w 9662615"/>
              <a:gd name="connsiteY49" fmla="*/ 1533205 h 1603018"/>
              <a:gd name="connsiteX50" fmla="*/ 5059484 w 9662615"/>
              <a:gd name="connsiteY50" fmla="*/ 1546802 h 1603018"/>
              <a:gd name="connsiteX51" fmla="*/ 5038524 w 9662615"/>
              <a:gd name="connsiteY51" fmla="*/ 1545675 h 1603018"/>
              <a:gd name="connsiteX52" fmla="*/ 5026564 w 9662615"/>
              <a:gd name="connsiteY52" fmla="*/ 1545376 h 1603018"/>
              <a:gd name="connsiteX53" fmla="*/ 4969433 w 9662615"/>
              <a:gd name="connsiteY53" fmla="*/ 1550865 h 1603018"/>
              <a:gd name="connsiteX54" fmla="*/ 4871726 w 9662615"/>
              <a:gd name="connsiteY54" fmla="*/ 1570584 h 1603018"/>
              <a:gd name="connsiteX55" fmla="*/ 4843267 w 9662615"/>
              <a:gd name="connsiteY55" fmla="*/ 1561459 h 1603018"/>
              <a:gd name="connsiteX56" fmla="*/ 4821058 w 9662615"/>
              <a:gd name="connsiteY56" fmla="*/ 1553078 h 1603018"/>
              <a:gd name="connsiteX57" fmla="*/ 4791466 w 9662615"/>
              <a:gd name="connsiteY57" fmla="*/ 1561324 h 1603018"/>
              <a:gd name="connsiteX58" fmla="*/ 4784247 w 9662615"/>
              <a:gd name="connsiteY58" fmla="*/ 1562342 h 1603018"/>
              <a:gd name="connsiteX59" fmla="*/ 4739309 w 9662615"/>
              <a:gd name="connsiteY59" fmla="*/ 1553948 h 1603018"/>
              <a:gd name="connsiteX60" fmla="*/ 4697562 w 9662615"/>
              <a:gd name="connsiteY60" fmla="*/ 1551206 h 1603018"/>
              <a:gd name="connsiteX61" fmla="*/ 4650737 w 9662615"/>
              <a:gd name="connsiteY61" fmla="*/ 1537381 h 1603018"/>
              <a:gd name="connsiteX62" fmla="*/ 4583150 w 9662615"/>
              <a:gd name="connsiteY62" fmla="*/ 1529064 h 1603018"/>
              <a:gd name="connsiteX63" fmla="*/ 4521734 w 9662615"/>
              <a:gd name="connsiteY63" fmla="*/ 1529359 h 1603018"/>
              <a:gd name="connsiteX64" fmla="*/ 4382398 w 9662615"/>
              <a:gd name="connsiteY64" fmla="*/ 1534108 h 1603018"/>
              <a:gd name="connsiteX65" fmla="*/ 4221826 w 9662615"/>
              <a:gd name="connsiteY65" fmla="*/ 1500972 h 1603018"/>
              <a:gd name="connsiteX66" fmla="*/ 4096601 w 9662615"/>
              <a:gd name="connsiteY66" fmla="*/ 1521563 h 1603018"/>
              <a:gd name="connsiteX67" fmla="*/ 4002441 w 9662615"/>
              <a:gd name="connsiteY67" fmla="*/ 1528912 h 1603018"/>
              <a:gd name="connsiteX68" fmla="*/ 3833906 w 9662615"/>
              <a:gd name="connsiteY68" fmla="*/ 1516637 h 1603018"/>
              <a:gd name="connsiteX69" fmla="*/ 3763845 w 9662615"/>
              <a:gd name="connsiteY69" fmla="*/ 1501782 h 1603018"/>
              <a:gd name="connsiteX70" fmla="*/ 3673583 w 9662615"/>
              <a:gd name="connsiteY70" fmla="*/ 1501471 h 1603018"/>
              <a:gd name="connsiteX71" fmla="*/ 3640771 w 9662615"/>
              <a:gd name="connsiteY71" fmla="*/ 1531025 h 1603018"/>
              <a:gd name="connsiteX72" fmla="*/ 3576170 w 9662615"/>
              <a:gd name="connsiteY72" fmla="*/ 1516288 h 1603018"/>
              <a:gd name="connsiteX73" fmla="*/ 3540258 w 9662615"/>
              <a:gd name="connsiteY73" fmla="*/ 1516976 h 1603018"/>
              <a:gd name="connsiteX74" fmla="*/ 3522853 w 9662615"/>
              <a:gd name="connsiteY74" fmla="*/ 1538044 h 1603018"/>
              <a:gd name="connsiteX75" fmla="*/ 3480929 w 9662615"/>
              <a:gd name="connsiteY75" fmla="*/ 1526739 h 1603018"/>
              <a:gd name="connsiteX76" fmla="*/ 3430805 w 9662615"/>
              <a:gd name="connsiteY76" fmla="*/ 1542521 h 1603018"/>
              <a:gd name="connsiteX77" fmla="*/ 3292707 w 9662615"/>
              <a:gd name="connsiteY77" fmla="*/ 1520490 h 1603018"/>
              <a:gd name="connsiteX78" fmla="*/ 3187872 w 9662615"/>
              <a:gd name="connsiteY78" fmla="*/ 1519991 h 1603018"/>
              <a:gd name="connsiteX79" fmla="*/ 3148026 w 9662615"/>
              <a:gd name="connsiteY79" fmla="*/ 1524777 h 1603018"/>
              <a:gd name="connsiteX80" fmla="*/ 3092394 w 9662615"/>
              <a:gd name="connsiteY80" fmla="*/ 1528115 h 1603018"/>
              <a:gd name="connsiteX81" fmla="*/ 2994200 w 9662615"/>
              <a:gd name="connsiteY81" fmla="*/ 1537857 h 1603018"/>
              <a:gd name="connsiteX82" fmla="*/ 2862301 w 9662615"/>
              <a:gd name="connsiteY82" fmla="*/ 1544250 h 1603018"/>
              <a:gd name="connsiteX83" fmla="*/ 2766335 w 9662615"/>
              <a:gd name="connsiteY83" fmla="*/ 1527662 h 1603018"/>
              <a:gd name="connsiteX84" fmla="*/ 2757836 w 9662615"/>
              <a:gd name="connsiteY84" fmla="*/ 1531371 h 1603018"/>
              <a:gd name="connsiteX85" fmla="*/ 2691555 w 9662615"/>
              <a:gd name="connsiteY85" fmla="*/ 1530283 h 1603018"/>
              <a:gd name="connsiteX86" fmla="*/ 2539383 w 9662615"/>
              <a:gd name="connsiteY86" fmla="*/ 1504835 h 1603018"/>
              <a:gd name="connsiteX87" fmla="*/ 2378036 w 9662615"/>
              <a:gd name="connsiteY87" fmla="*/ 1520645 h 1603018"/>
              <a:gd name="connsiteX88" fmla="*/ 2320049 w 9662615"/>
              <a:gd name="connsiteY88" fmla="*/ 1511019 h 1603018"/>
              <a:gd name="connsiteX89" fmla="*/ 2238909 w 9662615"/>
              <a:gd name="connsiteY89" fmla="*/ 1508888 h 1603018"/>
              <a:gd name="connsiteX90" fmla="*/ 2181031 w 9662615"/>
              <a:gd name="connsiteY90" fmla="*/ 1531361 h 1603018"/>
              <a:gd name="connsiteX91" fmla="*/ 2084783 w 9662615"/>
              <a:gd name="connsiteY91" fmla="*/ 1524245 h 1603018"/>
              <a:gd name="connsiteX92" fmla="*/ 2070075 w 9662615"/>
              <a:gd name="connsiteY92" fmla="*/ 1511285 h 1603018"/>
              <a:gd name="connsiteX93" fmla="*/ 2001057 w 9662615"/>
              <a:gd name="connsiteY93" fmla="*/ 1516449 h 1603018"/>
              <a:gd name="connsiteX94" fmla="*/ 1896330 w 9662615"/>
              <a:gd name="connsiteY94" fmla="*/ 1525725 h 1603018"/>
              <a:gd name="connsiteX95" fmla="*/ 1835994 w 9662615"/>
              <a:gd name="connsiteY95" fmla="*/ 1527678 h 1603018"/>
              <a:gd name="connsiteX96" fmla="*/ 1671119 w 9662615"/>
              <a:gd name="connsiteY96" fmla="*/ 1536701 h 1603018"/>
              <a:gd name="connsiteX97" fmla="*/ 1565556 w 9662615"/>
              <a:gd name="connsiteY97" fmla="*/ 1556503 h 1603018"/>
              <a:gd name="connsiteX98" fmla="*/ 1407755 w 9662615"/>
              <a:gd name="connsiteY98" fmla="*/ 1571444 h 1603018"/>
              <a:gd name="connsiteX99" fmla="*/ 1291872 w 9662615"/>
              <a:gd name="connsiteY99" fmla="*/ 1579471 h 1603018"/>
              <a:gd name="connsiteX100" fmla="*/ 1245251 w 9662615"/>
              <a:gd name="connsiteY100" fmla="*/ 1603018 h 1603018"/>
              <a:gd name="connsiteX101" fmla="*/ 1181938 w 9662615"/>
              <a:gd name="connsiteY101" fmla="*/ 1592789 h 1603018"/>
              <a:gd name="connsiteX102" fmla="*/ 1091432 w 9662615"/>
              <a:gd name="connsiteY102" fmla="*/ 1571003 h 1603018"/>
              <a:gd name="connsiteX103" fmla="*/ 940355 w 9662615"/>
              <a:gd name="connsiteY103" fmla="*/ 1560638 h 1603018"/>
              <a:gd name="connsiteX104" fmla="*/ 868264 w 9662615"/>
              <a:gd name="connsiteY104" fmla="*/ 1566392 h 1603018"/>
              <a:gd name="connsiteX105" fmla="*/ 792765 w 9662615"/>
              <a:gd name="connsiteY105" fmla="*/ 1563102 h 1603018"/>
              <a:gd name="connsiteX106" fmla="*/ 653153 w 9662615"/>
              <a:gd name="connsiteY106" fmla="*/ 1563516 h 1603018"/>
              <a:gd name="connsiteX107" fmla="*/ 541933 w 9662615"/>
              <a:gd name="connsiteY107" fmla="*/ 1561051 h 1603018"/>
              <a:gd name="connsiteX108" fmla="*/ 472797 w 9662615"/>
              <a:gd name="connsiteY108" fmla="*/ 1568904 h 1603018"/>
              <a:gd name="connsiteX109" fmla="*/ 396059 w 9662615"/>
              <a:gd name="connsiteY109" fmla="*/ 1560970 h 1603018"/>
              <a:gd name="connsiteX110" fmla="*/ 336819 w 9662615"/>
              <a:gd name="connsiteY110" fmla="*/ 1560892 h 1603018"/>
              <a:gd name="connsiteX111" fmla="*/ 267163 w 9662615"/>
              <a:gd name="connsiteY111" fmla="*/ 1531913 h 1603018"/>
              <a:gd name="connsiteX112" fmla="*/ 196644 w 9662615"/>
              <a:gd name="connsiteY112" fmla="*/ 1524565 h 1603018"/>
              <a:gd name="connsiteX113" fmla="*/ 86819 w 9662615"/>
              <a:gd name="connsiteY113" fmla="*/ 1519517 h 1603018"/>
              <a:gd name="connsiteX114" fmla="*/ 53369 w 9662615"/>
              <a:gd name="connsiteY114" fmla="*/ 1516853 h 1603018"/>
              <a:gd name="connsiteX115" fmla="*/ 2359 w 9662615"/>
              <a:gd name="connsiteY115" fmla="*/ 1515247 h 1603018"/>
              <a:gd name="connsiteX116" fmla="*/ 0 w 9662615"/>
              <a:gd name="connsiteY116" fmla="*/ 1514932 h 1603018"/>
              <a:gd name="connsiteX117" fmla="*/ 0 w 9662615"/>
              <a:gd name="connsiteY117" fmla="*/ 0 h 1603018"/>
              <a:gd name="connsiteX0" fmla="*/ 0 w 9662615"/>
              <a:gd name="connsiteY0" fmla="*/ 0 h 1603018"/>
              <a:gd name="connsiteX1" fmla="*/ 9662615 w 9662615"/>
              <a:gd name="connsiteY1" fmla="*/ 0 h 1603018"/>
              <a:gd name="connsiteX2" fmla="*/ 9662615 w 9662615"/>
              <a:gd name="connsiteY2" fmla="*/ 1280346 h 1603018"/>
              <a:gd name="connsiteX3" fmla="*/ 9551077 w 9662615"/>
              <a:gd name="connsiteY3" fmla="*/ 1292033 h 1603018"/>
              <a:gd name="connsiteX4" fmla="*/ 9469546 w 9662615"/>
              <a:gd name="connsiteY4" fmla="*/ 1289837 h 1603018"/>
              <a:gd name="connsiteX5" fmla="*/ 9326260 w 9662615"/>
              <a:gd name="connsiteY5" fmla="*/ 1277155 h 1603018"/>
              <a:gd name="connsiteX6" fmla="*/ 9144767 w 9662615"/>
              <a:gd name="connsiteY6" fmla="*/ 1264120 h 1603018"/>
              <a:gd name="connsiteX7" fmla="*/ 8976400 w 9662615"/>
              <a:gd name="connsiteY7" fmla="*/ 1326661 h 1603018"/>
              <a:gd name="connsiteX8" fmla="*/ 8828711 w 9662615"/>
              <a:gd name="connsiteY8" fmla="*/ 1346394 h 1603018"/>
              <a:gd name="connsiteX9" fmla="*/ 8695953 w 9662615"/>
              <a:gd name="connsiteY9" fmla="*/ 1346784 h 1603018"/>
              <a:gd name="connsiteX10" fmla="*/ 8652191 w 9662615"/>
              <a:gd name="connsiteY10" fmla="*/ 1345903 h 1603018"/>
              <a:gd name="connsiteX11" fmla="*/ 8591582 w 9662615"/>
              <a:gd name="connsiteY11" fmla="*/ 1341666 h 1603018"/>
              <a:gd name="connsiteX12" fmla="*/ 8537336 w 9662615"/>
              <a:gd name="connsiteY12" fmla="*/ 1341684 h 1603018"/>
              <a:gd name="connsiteX13" fmla="*/ 8416849 w 9662615"/>
              <a:gd name="connsiteY13" fmla="*/ 1367085 h 1603018"/>
              <a:gd name="connsiteX14" fmla="*/ 8278355 w 9662615"/>
              <a:gd name="connsiteY14" fmla="*/ 1386569 h 1603018"/>
              <a:gd name="connsiteX15" fmla="*/ 8197961 w 9662615"/>
              <a:gd name="connsiteY15" fmla="*/ 1392804 h 1603018"/>
              <a:gd name="connsiteX16" fmla="*/ 8171196 w 9662615"/>
              <a:gd name="connsiteY16" fmla="*/ 1397216 h 1603018"/>
              <a:gd name="connsiteX17" fmla="*/ 8087910 w 9662615"/>
              <a:gd name="connsiteY17" fmla="*/ 1386449 h 1603018"/>
              <a:gd name="connsiteX18" fmla="*/ 7974579 w 9662615"/>
              <a:gd name="connsiteY18" fmla="*/ 1383439 h 1603018"/>
              <a:gd name="connsiteX19" fmla="*/ 7768351 w 9662615"/>
              <a:gd name="connsiteY19" fmla="*/ 1395051 h 1603018"/>
              <a:gd name="connsiteX20" fmla="*/ 7635985 w 9662615"/>
              <a:gd name="connsiteY20" fmla="*/ 1386363 h 1603018"/>
              <a:gd name="connsiteX21" fmla="*/ 7466069 w 9662615"/>
              <a:gd name="connsiteY21" fmla="*/ 1377654 h 1603018"/>
              <a:gd name="connsiteX22" fmla="*/ 7355642 w 9662615"/>
              <a:gd name="connsiteY22" fmla="*/ 1407761 h 1603018"/>
              <a:gd name="connsiteX23" fmla="*/ 7215220 w 9662615"/>
              <a:gd name="connsiteY23" fmla="*/ 1397856 h 1603018"/>
              <a:gd name="connsiteX24" fmla="*/ 7082147 w 9662615"/>
              <a:gd name="connsiteY24" fmla="*/ 1406113 h 1603018"/>
              <a:gd name="connsiteX25" fmla="*/ 6987129 w 9662615"/>
              <a:gd name="connsiteY25" fmla="*/ 1404834 h 1603018"/>
              <a:gd name="connsiteX26" fmla="*/ 6907567 w 9662615"/>
              <a:gd name="connsiteY26" fmla="*/ 1419149 h 1603018"/>
              <a:gd name="connsiteX27" fmla="*/ 6748428 w 9662615"/>
              <a:gd name="connsiteY27" fmla="*/ 1420308 h 1603018"/>
              <a:gd name="connsiteX28" fmla="*/ 6654257 w 9662615"/>
              <a:gd name="connsiteY28" fmla="*/ 1424143 h 1603018"/>
              <a:gd name="connsiteX29" fmla="*/ 6620123 w 9662615"/>
              <a:gd name="connsiteY29" fmla="*/ 1430535 h 1603018"/>
              <a:gd name="connsiteX30" fmla="*/ 6571355 w 9662615"/>
              <a:gd name="connsiteY30" fmla="*/ 1436144 h 1603018"/>
              <a:gd name="connsiteX31" fmla="*/ 6486557 w 9662615"/>
              <a:gd name="connsiteY31" fmla="*/ 1449861 h 1603018"/>
              <a:gd name="connsiteX32" fmla="*/ 6370419 w 9662615"/>
              <a:gd name="connsiteY32" fmla="*/ 1461649 h 1603018"/>
              <a:gd name="connsiteX33" fmla="*/ 6278839 w 9662615"/>
              <a:gd name="connsiteY33" fmla="*/ 1449160 h 1603018"/>
              <a:gd name="connsiteX34" fmla="*/ 6272455 w 9662615"/>
              <a:gd name="connsiteY34" fmla="*/ 1453191 h 1603018"/>
              <a:gd name="connsiteX35" fmla="*/ 6212659 w 9662615"/>
              <a:gd name="connsiteY35" fmla="*/ 1454850 h 1603018"/>
              <a:gd name="connsiteX36" fmla="*/ 6069317 w 9662615"/>
              <a:gd name="connsiteY36" fmla="*/ 1445838 h 1603018"/>
              <a:gd name="connsiteX37" fmla="*/ 5878477 w 9662615"/>
              <a:gd name="connsiteY37" fmla="*/ 1439180 h 1603018"/>
              <a:gd name="connsiteX38" fmla="*/ 5838387 w 9662615"/>
              <a:gd name="connsiteY38" fmla="*/ 1444679 h 1603018"/>
              <a:gd name="connsiteX39" fmla="*/ 5771136 w 9662615"/>
              <a:gd name="connsiteY39" fmla="*/ 1453639 h 1603018"/>
              <a:gd name="connsiteX40" fmla="*/ 5724081 w 9662615"/>
              <a:gd name="connsiteY40" fmla="*/ 1470431 h 1603018"/>
              <a:gd name="connsiteX41" fmla="*/ 5666577 w 9662615"/>
              <a:gd name="connsiteY41" fmla="*/ 1473921 h 1603018"/>
              <a:gd name="connsiteX42" fmla="*/ 5649068 w 9662615"/>
              <a:gd name="connsiteY42" fmla="*/ 1461676 h 1603018"/>
              <a:gd name="connsiteX43" fmla="*/ 5588902 w 9662615"/>
              <a:gd name="connsiteY43" fmla="*/ 1469647 h 1603018"/>
              <a:gd name="connsiteX44" fmla="*/ 5498090 w 9662615"/>
              <a:gd name="connsiteY44" fmla="*/ 1483173 h 1603018"/>
              <a:gd name="connsiteX45" fmla="*/ 5444641 w 9662615"/>
              <a:gd name="connsiteY45" fmla="*/ 1487602 h 1603018"/>
              <a:gd name="connsiteX46" fmla="*/ 5299812 w 9662615"/>
              <a:gd name="connsiteY46" fmla="*/ 1503362 h 1603018"/>
              <a:gd name="connsiteX47" fmla="*/ 5245752 w 9662615"/>
              <a:gd name="connsiteY47" fmla="*/ 1520612 h 1603018"/>
              <a:gd name="connsiteX48" fmla="*/ 5177807 w 9662615"/>
              <a:gd name="connsiteY48" fmla="*/ 1526802 h 1603018"/>
              <a:gd name="connsiteX49" fmla="*/ 5113910 w 9662615"/>
              <a:gd name="connsiteY49" fmla="*/ 1533205 h 1603018"/>
              <a:gd name="connsiteX50" fmla="*/ 5059484 w 9662615"/>
              <a:gd name="connsiteY50" fmla="*/ 1546802 h 1603018"/>
              <a:gd name="connsiteX51" fmla="*/ 5038524 w 9662615"/>
              <a:gd name="connsiteY51" fmla="*/ 1545675 h 1603018"/>
              <a:gd name="connsiteX52" fmla="*/ 5026564 w 9662615"/>
              <a:gd name="connsiteY52" fmla="*/ 1545376 h 1603018"/>
              <a:gd name="connsiteX53" fmla="*/ 4969433 w 9662615"/>
              <a:gd name="connsiteY53" fmla="*/ 1550865 h 1603018"/>
              <a:gd name="connsiteX54" fmla="*/ 4871726 w 9662615"/>
              <a:gd name="connsiteY54" fmla="*/ 1570584 h 1603018"/>
              <a:gd name="connsiteX55" fmla="*/ 4843267 w 9662615"/>
              <a:gd name="connsiteY55" fmla="*/ 1561459 h 1603018"/>
              <a:gd name="connsiteX56" fmla="*/ 4821058 w 9662615"/>
              <a:gd name="connsiteY56" fmla="*/ 1553078 h 1603018"/>
              <a:gd name="connsiteX57" fmla="*/ 4791466 w 9662615"/>
              <a:gd name="connsiteY57" fmla="*/ 1561324 h 1603018"/>
              <a:gd name="connsiteX58" fmla="*/ 4784247 w 9662615"/>
              <a:gd name="connsiteY58" fmla="*/ 1562342 h 1603018"/>
              <a:gd name="connsiteX59" fmla="*/ 4739309 w 9662615"/>
              <a:gd name="connsiteY59" fmla="*/ 1553948 h 1603018"/>
              <a:gd name="connsiteX60" fmla="*/ 4697562 w 9662615"/>
              <a:gd name="connsiteY60" fmla="*/ 1551206 h 1603018"/>
              <a:gd name="connsiteX61" fmla="*/ 4650737 w 9662615"/>
              <a:gd name="connsiteY61" fmla="*/ 1537381 h 1603018"/>
              <a:gd name="connsiteX62" fmla="*/ 4583150 w 9662615"/>
              <a:gd name="connsiteY62" fmla="*/ 1529064 h 1603018"/>
              <a:gd name="connsiteX63" fmla="*/ 4521734 w 9662615"/>
              <a:gd name="connsiteY63" fmla="*/ 1529359 h 1603018"/>
              <a:gd name="connsiteX64" fmla="*/ 4382398 w 9662615"/>
              <a:gd name="connsiteY64" fmla="*/ 1534108 h 1603018"/>
              <a:gd name="connsiteX65" fmla="*/ 4221826 w 9662615"/>
              <a:gd name="connsiteY65" fmla="*/ 1500972 h 1603018"/>
              <a:gd name="connsiteX66" fmla="*/ 4096601 w 9662615"/>
              <a:gd name="connsiteY66" fmla="*/ 1521563 h 1603018"/>
              <a:gd name="connsiteX67" fmla="*/ 4002441 w 9662615"/>
              <a:gd name="connsiteY67" fmla="*/ 1528912 h 1603018"/>
              <a:gd name="connsiteX68" fmla="*/ 3833906 w 9662615"/>
              <a:gd name="connsiteY68" fmla="*/ 1516637 h 1603018"/>
              <a:gd name="connsiteX69" fmla="*/ 3763845 w 9662615"/>
              <a:gd name="connsiteY69" fmla="*/ 1501782 h 1603018"/>
              <a:gd name="connsiteX70" fmla="*/ 3673583 w 9662615"/>
              <a:gd name="connsiteY70" fmla="*/ 1501471 h 1603018"/>
              <a:gd name="connsiteX71" fmla="*/ 3640771 w 9662615"/>
              <a:gd name="connsiteY71" fmla="*/ 1531025 h 1603018"/>
              <a:gd name="connsiteX72" fmla="*/ 3576170 w 9662615"/>
              <a:gd name="connsiteY72" fmla="*/ 1516288 h 1603018"/>
              <a:gd name="connsiteX73" fmla="*/ 3540258 w 9662615"/>
              <a:gd name="connsiteY73" fmla="*/ 1516976 h 1603018"/>
              <a:gd name="connsiteX74" fmla="*/ 3522853 w 9662615"/>
              <a:gd name="connsiteY74" fmla="*/ 1538044 h 1603018"/>
              <a:gd name="connsiteX75" fmla="*/ 3480929 w 9662615"/>
              <a:gd name="connsiteY75" fmla="*/ 1526739 h 1603018"/>
              <a:gd name="connsiteX76" fmla="*/ 3430805 w 9662615"/>
              <a:gd name="connsiteY76" fmla="*/ 1542521 h 1603018"/>
              <a:gd name="connsiteX77" fmla="*/ 3292707 w 9662615"/>
              <a:gd name="connsiteY77" fmla="*/ 1520490 h 1603018"/>
              <a:gd name="connsiteX78" fmla="*/ 3187872 w 9662615"/>
              <a:gd name="connsiteY78" fmla="*/ 1519991 h 1603018"/>
              <a:gd name="connsiteX79" fmla="*/ 3148026 w 9662615"/>
              <a:gd name="connsiteY79" fmla="*/ 1524777 h 1603018"/>
              <a:gd name="connsiteX80" fmla="*/ 3092394 w 9662615"/>
              <a:gd name="connsiteY80" fmla="*/ 1528115 h 1603018"/>
              <a:gd name="connsiteX81" fmla="*/ 2994200 w 9662615"/>
              <a:gd name="connsiteY81" fmla="*/ 1537857 h 1603018"/>
              <a:gd name="connsiteX82" fmla="*/ 2862301 w 9662615"/>
              <a:gd name="connsiteY82" fmla="*/ 1544250 h 1603018"/>
              <a:gd name="connsiteX83" fmla="*/ 2766335 w 9662615"/>
              <a:gd name="connsiteY83" fmla="*/ 1527662 h 1603018"/>
              <a:gd name="connsiteX84" fmla="*/ 2757836 w 9662615"/>
              <a:gd name="connsiteY84" fmla="*/ 1531371 h 1603018"/>
              <a:gd name="connsiteX85" fmla="*/ 2691555 w 9662615"/>
              <a:gd name="connsiteY85" fmla="*/ 1530283 h 1603018"/>
              <a:gd name="connsiteX86" fmla="*/ 2539383 w 9662615"/>
              <a:gd name="connsiteY86" fmla="*/ 1504835 h 1603018"/>
              <a:gd name="connsiteX87" fmla="*/ 2378036 w 9662615"/>
              <a:gd name="connsiteY87" fmla="*/ 1520645 h 1603018"/>
              <a:gd name="connsiteX88" fmla="*/ 2320049 w 9662615"/>
              <a:gd name="connsiteY88" fmla="*/ 1511019 h 1603018"/>
              <a:gd name="connsiteX89" fmla="*/ 2238909 w 9662615"/>
              <a:gd name="connsiteY89" fmla="*/ 1508888 h 1603018"/>
              <a:gd name="connsiteX90" fmla="*/ 2181031 w 9662615"/>
              <a:gd name="connsiteY90" fmla="*/ 1531361 h 1603018"/>
              <a:gd name="connsiteX91" fmla="*/ 2112613 w 9662615"/>
              <a:gd name="connsiteY91" fmla="*/ 1524245 h 1603018"/>
              <a:gd name="connsiteX92" fmla="*/ 2070075 w 9662615"/>
              <a:gd name="connsiteY92" fmla="*/ 1511285 h 1603018"/>
              <a:gd name="connsiteX93" fmla="*/ 2001057 w 9662615"/>
              <a:gd name="connsiteY93" fmla="*/ 1516449 h 1603018"/>
              <a:gd name="connsiteX94" fmla="*/ 1896330 w 9662615"/>
              <a:gd name="connsiteY94" fmla="*/ 1525725 h 1603018"/>
              <a:gd name="connsiteX95" fmla="*/ 1835994 w 9662615"/>
              <a:gd name="connsiteY95" fmla="*/ 1527678 h 1603018"/>
              <a:gd name="connsiteX96" fmla="*/ 1671119 w 9662615"/>
              <a:gd name="connsiteY96" fmla="*/ 1536701 h 1603018"/>
              <a:gd name="connsiteX97" fmla="*/ 1565556 w 9662615"/>
              <a:gd name="connsiteY97" fmla="*/ 1556503 h 1603018"/>
              <a:gd name="connsiteX98" fmla="*/ 1407755 w 9662615"/>
              <a:gd name="connsiteY98" fmla="*/ 1571444 h 1603018"/>
              <a:gd name="connsiteX99" fmla="*/ 1291872 w 9662615"/>
              <a:gd name="connsiteY99" fmla="*/ 1579471 h 1603018"/>
              <a:gd name="connsiteX100" fmla="*/ 1245251 w 9662615"/>
              <a:gd name="connsiteY100" fmla="*/ 1603018 h 1603018"/>
              <a:gd name="connsiteX101" fmla="*/ 1181938 w 9662615"/>
              <a:gd name="connsiteY101" fmla="*/ 1592789 h 1603018"/>
              <a:gd name="connsiteX102" fmla="*/ 1091432 w 9662615"/>
              <a:gd name="connsiteY102" fmla="*/ 1571003 h 1603018"/>
              <a:gd name="connsiteX103" fmla="*/ 940355 w 9662615"/>
              <a:gd name="connsiteY103" fmla="*/ 1560638 h 1603018"/>
              <a:gd name="connsiteX104" fmla="*/ 868264 w 9662615"/>
              <a:gd name="connsiteY104" fmla="*/ 1566392 h 1603018"/>
              <a:gd name="connsiteX105" fmla="*/ 792765 w 9662615"/>
              <a:gd name="connsiteY105" fmla="*/ 1563102 h 1603018"/>
              <a:gd name="connsiteX106" fmla="*/ 653153 w 9662615"/>
              <a:gd name="connsiteY106" fmla="*/ 1563516 h 1603018"/>
              <a:gd name="connsiteX107" fmla="*/ 541933 w 9662615"/>
              <a:gd name="connsiteY107" fmla="*/ 1561051 h 1603018"/>
              <a:gd name="connsiteX108" fmla="*/ 472797 w 9662615"/>
              <a:gd name="connsiteY108" fmla="*/ 1568904 h 1603018"/>
              <a:gd name="connsiteX109" fmla="*/ 396059 w 9662615"/>
              <a:gd name="connsiteY109" fmla="*/ 1560970 h 1603018"/>
              <a:gd name="connsiteX110" fmla="*/ 336819 w 9662615"/>
              <a:gd name="connsiteY110" fmla="*/ 1560892 h 1603018"/>
              <a:gd name="connsiteX111" fmla="*/ 267163 w 9662615"/>
              <a:gd name="connsiteY111" fmla="*/ 1531913 h 1603018"/>
              <a:gd name="connsiteX112" fmla="*/ 196644 w 9662615"/>
              <a:gd name="connsiteY112" fmla="*/ 1524565 h 1603018"/>
              <a:gd name="connsiteX113" fmla="*/ 86819 w 9662615"/>
              <a:gd name="connsiteY113" fmla="*/ 1519517 h 1603018"/>
              <a:gd name="connsiteX114" fmla="*/ 53369 w 9662615"/>
              <a:gd name="connsiteY114" fmla="*/ 1516853 h 1603018"/>
              <a:gd name="connsiteX115" fmla="*/ 2359 w 9662615"/>
              <a:gd name="connsiteY115" fmla="*/ 1515247 h 1603018"/>
              <a:gd name="connsiteX116" fmla="*/ 0 w 9662615"/>
              <a:gd name="connsiteY116" fmla="*/ 1514932 h 1603018"/>
              <a:gd name="connsiteX117" fmla="*/ 0 w 9662615"/>
              <a:gd name="connsiteY117" fmla="*/ 0 h 1603018"/>
              <a:gd name="connsiteX0" fmla="*/ 0 w 9662615"/>
              <a:gd name="connsiteY0" fmla="*/ 0 h 1603018"/>
              <a:gd name="connsiteX1" fmla="*/ 9662615 w 9662615"/>
              <a:gd name="connsiteY1" fmla="*/ 0 h 1603018"/>
              <a:gd name="connsiteX2" fmla="*/ 9662615 w 9662615"/>
              <a:gd name="connsiteY2" fmla="*/ 1280346 h 1603018"/>
              <a:gd name="connsiteX3" fmla="*/ 9551077 w 9662615"/>
              <a:gd name="connsiteY3" fmla="*/ 1292033 h 1603018"/>
              <a:gd name="connsiteX4" fmla="*/ 9469546 w 9662615"/>
              <a:gd name="connsiteY4" fmla="*/ 1289837 h 1603018"/>
              <a:gd name="connsiteX5" fmla="*/ 9326260 w 9662615"/>
              <a:gd name="connsiteY5" fmla="*/ 1277155 h 1603018"/>
              <a:gd name="connsiteX6" fmla="*/ 9144767 w 9662615"/>
              <a:gd name="connsiteY6" fmla="*/ 1264120 h 1603018"/>
              <a:gd name="connsiteX7" fmla="*/ 8976400 w 9662615"/>
              <a:gd name="connsiteY7" fmla="*/ 1326661 h 1603018"/>
              <a:gd name="connsiteX8" fmla="*/ 8828711 w 9662615"/>
              <a:gd name="connsiteY8" fmla="*/ 1346394 h 1603018"/>
              <a:gd name="connsiteX9" fmla="*/ 8695953 w 9662615"/>
              <a:gd name="connsiteY9" fmla="*/ 1346784 h 1603018"/>
              <a:gd name="connsiteX10" fmla="*/ 8652191 w 9662615"/>
              <a:gd name="connsiteY10" fmla="*/ 1345903 h 1603018"/>
              <a:gd name="connsiteX11" fmla="*/ 8591582 w 9662615"/>
              <a:gd name="connsiteY11" fmla="*/ 1341666 h 1603018"/>
              <a:gd name="connsiteX12" fmla="*/ 8537336 w 9662615"/>
              <a:gd name="connsiteY12" fmla="*/ 1341684 h 1603018"/>
              <a:gd name="connsiteX13" fmla="*/ 8416849 w 9662615"/>
              <a:gd name="connsiteY13" fmla="*/ 1367085 h 1603018"/>
              <a:gd name="connsiteX14" fmla="*/ 8278355 w 9662615"/>
              <a:gd name="connsiteY14" fmla="*/ 1386569 h 1603018"/>
              <a:gd name="connsiteX15" fmla="*/ 8197961 w 9662615"/>
              <a:gd name="connsiteY15" fmla="*/ 1392804 h 1603018"/>
              <a:gd name="connsiteX16" fmla="*/ 8171196 w 9662615"/>
              <a:gd name="connsiteY16" fmla="*/ 1397216 h 1603018"/>
              <a:gd name="connsiteX17" fmla="*/ 8087910 w 9662615"/>
              <a:gd name="connsiteY17" fmla="*/ 1386449 h 1603018"/>
              <a:gd name="connsiteX18" fmla="*/ 7974579 w 9662615"/>
              <a:gd name="connsiteY18" fmla="*/ 1383439 h 1603018"/>
              <a:gd name="connsiteX19" fmla="*/ 7768351 w 9662615"/>
              <a:gd name="connsiteY19" fmla="*/ 1395051 h 1603018"/>
              <a:gd name="connsiteX20" fmla="*/ 7635985 w 9662615"/>
              <a:gd name="connsiteY20" fmla="*/ 1386363 h 1603018"/>
              <a:gd name="connsiteX21" fmla="*/ 7466069 w 9662615"/>
              <a:gd name="connsiteY21" fmla="*/ 1377654 h 1603018"/>
              <a:gd name="connsiteX22" fmla="*/ 7355642 w 9662615"/>
              <a:gd name="connsiteY22" fmla="*/ 1407761 h 1603018"/>
              <a:gd name="connsiteX23" fmla="*/ 7215220 w 9662615"/>
              <a:gd name="connsiteY23" fmla="*/ 1397856 h 1603018"/>
              <a:gd name="connsiteX24" fmla="*/ 7082147 w 9662615"/>
              <a:gd name="connsiteY24" fmla="*/ 1406113 h 1603018"/>
              <a:gd name="connsiteX25" fmla="*/ 6987129 w 9662615"/>
              <a:gd name="connsiteY25" fmla="*/ 1404834 h 1603018"/>
              <a:gd name="connsiteX26" fmla="*/ 6907567 w 9662615"/>
              <a:gd name="connsiteY26" fmla="*/ 1419149 h 1603018"/>
              <a:gd name="connsiteX27" fmla="*/ 6748428 w 9662615"/>
              <a:gd name="connsiteY27" fmla="*/ 1420308 h 1603018"/>
              <a:gd name="connsiteX28" fmla="*/ 6654257 w 9662615"/>
              <a:gd name="connsiteY28" fmla="*/ 1424143 h 1603018"/>
              <a:gd name="connsiteX29" fmla="*/ 6620123 w 9662615"/>
              <a:gd name="connsiteY29" fmla="*/ 1430535 h 1603018"/>
              <a:gd name="connsiteX30" fmla="*/ 6571355 w 9662615"/>
              <a:gd name="connsiteY30" fmla="*/ 1436144 h 1603018"/>
              <a:gd name="connsiteX31" fmla="*/ 6486557 w 9662615"/>
              <a:gd name="connsiteY31" fmla="*/ 1449861 h 1603018"/>
              <a:gd name="connsiteX32" fmla="*/ 6370419 w 9662615"/>
              <a:gd name="connsiteY32" fmla="*/ 1461649 h 1603018"/>
              <a:gd name="connsiteX33" fmla="*/ 6278839 w 9662615"/>
              <a:gd name="connsiteY33" fmla="*/ 1449160 h 1603018"/>
              <a:gd name="connsiteX34" fmla="*/ 6272455 w 9662615"/>
              <a:gd name="connsiteY34" fmla="*/ 1453191 h 1603018"/>
              <a:gd name="connsiteX35" fmla="*/ 6212659 w 9662615"/>
              <a:gd name="connsiteY35" fmla="*/ 1454850 h 1603018"/>
              <a:gd name="connsiteX36" fmla="*/ 6069317 w 9662615"/>
              <a:gd name="connsiteY36" fmla="*/ 1445838 h 1603018"/>
              <a:gd name="connsiteX37" fmla="*/ 5878477 w 9662615"/>
              <a:gd name="connsiteY37" fmla="*/ 1439180 h 1603018"/>
              <a:gd name="connsiteX38" fmla="*/ 5838387 w 9662615"/>
              <a:gd name="connsiteY38" fmla="*/ 1444679 h 1603018"/>
              <a:gd name="connsiteX39" fmla="*/ 5771136 w 9662615"/>
              <a:gd name="connsiteY39" fmla="*/ 1453639 h 1603018"/>
              <a:gd name="connsiteX40" fmla="*/ 5724081 w 9662615"/>
              <a:gd name="connsiteY40" fmla="*/ 1470431 h 1603018"/>
              <a:gd name="connsiteX41" fmla="*/ 5666577 w 9662615"/>
              <a:gd name="connsiteY41" fmla="*/ 1473921 h 1603018"/>
              <a:gd name="connsiteX42" fmla="*/ 5649068 w 9662615"/>
              <a:gd name="connsiteY42" fmla="*/ 1461676 h 1603018"/>
              <a:gd name="connsiteX43" fmla="*/ 5588902 w 9662615"/>
              <a:gd name="connsiteY43" fmla="*/ 1469647 h 1603018"/>
              <a:gd name="connsiteX44" fmla="*/ 5498090 w 9662615"/>
              <a:gd name="connsiteY44" fmla="*/ 1483173 h 1603018"/>
              <a:gd name="connsiteX45" fmla="*/ 5444641 w 9662615"/>
              <a:gd name="connsiteY45" fmla="*/ 1487602 h 1603018"/>
              <a:gd name="connsiteX46" fmla="*/ 5299812 w 9662615"/>
              <a:gd name="connsiteY46" fmla="*/ 1503362 h 1603018"/>
              <a:gd name="connsiteX47" fmla="*/ 5245752 w 9662615"/>
              <a:gd name="connsiteY47" fmla="*/ 1520612 h 1603018"/>
              <a:gd name="connsiteX48" fmla="*/ 5177807 w 9662615"/>
              <a:gd name="connsiteY48" fmla="*/ 1526802 h 1603018"/>
              <a:gd name="connsiteX49" fmla="*/ 5113910 w 9662615"/>
              <a:gd name="connsiteY49" fmla="*/ 1533205 h 1603018"/>
              <a:gd name="connsiteX50" fmla="*/ 5059484 w 9662615"/>
              <a:gd name="connsiteY50" fmla="*/ 1546802 h 1603018"/>
              <a:gd name="connsiteX51" fmla="*/ 5038524 w 9662615"/>
              <a:gd name="connsiteY51" fmla="*/ 1545675 h 1603018"/>
              <a:gd name="connsiteX52" fmla="*/ 5026564 w 9662615"/>
              <a:gd name="connsiteY52" fmla="*/ 1545376 h 1603018"/>
              <a:gd name="connsiteX53" fmla="*/ 4969433 w 9662615"/>
              <a:gd name="connsiteY53" fmla="*/ 1550865 h 1603018"/>
              <a:gd name="connsiteX54" fmla="*/ 4871726 w 9662615"/>
              <a:gd name="connsiteY54" fmla="*/ 1570584 h 1603018"/>
              <a:gd name="connsiteX55" fmla="*/ 4843267 w 9662615"/>
              <a:gd name="connsiteY55" fmla="*/ 1561459 h 1603018"/>
              <a:gd name="connsiteX56" fmla="*/ 4821058 w 9662615"/>
              <a:gd name="connsiteY56" fmla="*/ 1553078 h 1603018"/>
              <a:gd name="connsiteX57" fmla="*/ 4791466 w 9662615"/>
              <a:gd name="connsiteY57" fmla="*/ 1561324 h 1603018"/>
              <a:gd name="connsiteX58" fmla="*/ 4784247 w 9662615"/>
              <a:gd name="connsiteY58" fmla="*/ 1562342 h 1603018"/>
              <a:gd name="connsiteX59" fmla="*/ 4739309 w 9662615"/>
              <a:gd name="connsiteY59" fmla="*/ 1553948 h 1603018"/>
              <a:gd name="connsiteX60" fmla="*/ 4697562 w 9662615"/>
              <a:gd name="connsiteY60" fmla="*/ 1551206 h 1603018"/>
              <a:gd name="connsiteX61" fmla="*/ 4650737 w 9662615"/>
              <a:gd name="connsiteY61" fmla="*/ 1537381 h 1603018"/>
              <a:gd name="connsiteX62" fmla="*/ 4583150 w 9662615"/>
              <a:gd name="connsiteY62" fmla="*/ 1529064 h 1603018"/>
              <a:gd name="connsiteX63" fmla="*/ 4521734 w 9662615"/>
              <a:gd name="connsiteY63" fmla="*/ 1529359 h 1603018"/>
              <a:gd name="connsiteX64" fmla="*/ 4382398 w 9662615"/>
              <a:gd name="connsiteY64" fmla="*/ 1534108 h 1603018"/>
              <a:gd name="connsiteX65" fmla="*/ 4221826 w 9662615"/>
              <a:gd name="connsiteY65" fmla="*/ 1500972 h 1603018"/>
              <a:gd name="connsiteX66" fmla="*/ 4096601 w 9662615"/>
              <a:gd name="connsiteY66" fmla="*/ 1521563 h 1603018"/>
              <a:gd name="connsiteX67" fmla="*/ 4002441 w 9662615"/>
              <a:gd name="connsiteY67" fmla="*/ 1528912 h 1603018"/>
              <a:gd name="connsiteX68" fmla="*/ 3833906 w 9662615"/>
              <a:gd name="connsiteY68" fmla="*/ 1516637 h 1603018"/>
              <a:gd name="connsiteX69" fmla="*/ 3763845 w 9662615"/>
              <a:gd name="connsiteY69" fmla="*/ 1501782 h 1603018"/>
              <a:gd name="connsiteX70" fmla="*/ 3673583 w 9662615"/>
              <a:gd name="connsiteY70" fmla="*/ 1501471 h 1603018"/>
              <a:gd name="connsiteX71" fmla="*/ 3640771 w 9662615"/>
              <a:gd name="connsiteY71" fmla="*/ 1531025 h 1603018"/>
              <a:gd name="connsiteX72" fmla="*/ 3576170 w 9662615"/>
              <a:gd name="connsiteY72" fmla="*/ 1516288 h 1603018"/>
              <a:gd name="connsiteX73" fmla="*/ 3540258 w 9662615"/>
              <a:gd name="connsiteY73" fmla="*/ 1516976 h 1603018"/>
              <a:gd name="connsiteX74" fmla="*/ 3522853 w 9662615"/>
              <a:gd name="connsiteY74" fmla="*/ 1538044 h 1603018"/>
              <a:gd name="connsiteX75" fmla="*/ 3480929 w 9662615"/>
              <a:gd name="connsiteY75" fmla="*/ 1526739 h 1603018"/>
              <a:gd name="connsiteX76" fmla="*/ 3430805 w 9662615"/>
              <a:gd name="connsiteY76" fmla="*/ 1542521 h 1603018"/>
              <a:gd name="connsiteX77" fmla="*/ 3292707 w 9662615"/>
              <a:gd name="connsiteY77" fmla="*/ 1520490 h 1603018"/>
              <a:gd name="connsiteX78" fmla="*/ 3187872 w 9662615"/>
              <a:gd name="connsiteY78" fmla="*/ 1519991 h 1603018"/>
              <a:gd name="connsiteX79" fmla="*/ 3148026 w 9662615"/>
              <a:gd name="connsiteY79" fmla="*/ 1524777 h 1603018"/>
              <a:gd name="connsiteX80" fmla="*/ 3092394 w 9662615"/>
              <a:gd name="connsiteY80" fmla="*/ 1528115 h 1603018"/>
              <a:gd name="connsiteX81" fmla="*/ 2994200 w 9662615"/>
              <a:gd name="connsiteY81" fmla="*/ 1537857 h 1603018"/>
              <a:gd name="connsiteX82" fmla="*/ 2862301 w 9662615"/>
              <a:gd name="connsiteY82" fmla="*/ 1544250 h 1603018"/>
              <a:gd name="connsiteX83" fmla="*/ 2766335 w 9662615"/>
              <a:gd name="connsiteY83" fmla="*/ 1527662 h 1603018"/>
              <a:gd name="connsiteX84" fmla="*/ 2757836 w 9662615"/>
              <a:gd name="connsiteY84" fmla="*/ 1531371 h 1603018"/>
              <a:gd name="connsiteX85" fmla="*/ 2691555 w 9662615"/>
              <a:gd name="connsiteY85" fmla="*/ 1530283 h 1603018"/>
              <a:gd name="connsiteX86" fmla="*/ 2539383 w 9662615"/>
              <a:gd name="connsiteY86" fmla="*/ 1504835 h 1603018"/>
              <a:gd name="connsiteX87" fmla="*/ 2378036 w 9662615"/>
              <a:gd name="connsiteY87" fmla="*/ 1520645 h 1603018"/>
              <a:gd name="connsiteX88" fmla="*/ 2320049 w 9662615"/>
              <a:gd name="connsiteY88" fmla="*/ 1511019 h 1603018"/>
              <a:gd name="connsiteX89" fmla="*/ 2238909 w 9662615"/>
              <a:gd name="connsiteY89" fmla="*/ 1508888 h 1603018"/>
              <a:gd name="connsiteX90" fmla="*/ 2181031 w 9662615"/>
              <a:gd name="connsiteY90" fmla="*/ 1531361 h 1603018"/>
              <a:gd name="connsiteX91" fmla="*/ 2112613 w 9662615"/>
              <a:gd name="connsiteY91" fmla="*/ 1524245 h 1603018"/>
              <a:gd name="connsiteX92" fmla="*/ 2046221 w 9662615"/>
              <a:gd name="connsiteY92" fmla="*/ 1523212 h 1603018"/>
              <a:gd name="connsiteX93" fmla="*/ 2001057 w 9662615"/>
              <a:gd name="connsiteY93" fmla="*/ 1516449 h 1603018"/>
              <a:gd name="connsiteX94" fmla="*/ 1896330 w 9662615"/>
              <a:gd name="connsiteY94" fmla="*/ 1525725 h 1603018"/>
              <a:gd name="connsiteX95" fmla="*/ 1835994 w 9662615"/>
              <a:gd name="connsiteY95" fmla="*/ 1527678 h 1603018"/>
              <a:gd name="connsiteX96" fmla="*/ 1671119 w 9662615"/>
              <a:gd name="connsiteY96" fmla="*/ 1536701 h 1603018"/>
              <a:gd name="connsiteX97" fmla="*/ 1565556 w 9662615"/>
              <a:gd name="connsiteY97" fmla="*/ 1556503 h 1603018"/>
              <a:gd name="connsiteX98" fmla="*/ 1407755 w 9662615"/>
              <a:gd name="connsiteY98" fmla="*/ 1571444 h 1603018"/>
              <a:gd name="connsiteX99" fmla="*/ 1291872 w 9662615"/>
              <a:gd name="connsiteY99" fmla="*/ 1579471 h 1603018"/>
              <a:gd name="connsiteX100" fmla="*/ 1245251 w 9662615"/>
              <a:gd name="connsiteY100" fmla="*/ 1603018 h 1603018"/>
              <a:gd name="connsiteX101" fmla="*/ 1181938 w 9662615"/>
              <a:gd name="connsiteY101" fmla="*/ 1592789 h 1603018"/>
              <a:gd name="connsiteX102" fmla="*/ 1091432 w 9662615"/>
              <a:gd name="connsiteY102" fmla="*/ 1571003 h 1603018"/>
              <a:gd name="connsiteX103" fmla="*/ 940355 w 9662615"/>
              <a:gd name="connsiteY103" fmla="*/ 1560638 h 1603018"/>
              <a:gd name="connsiteX104" fmla="*/ 868264 w 9662615"/>
              <a:gd name="connsiteY104" fmla="*/ 1566392 h 1603018"/>
              <a:gd name="connsiteX105" fmla="*/ 792765 w 9662615"/>
              <a:gd name="connsiteY105" fmla="*/ 1563102 h 1603018"/>
              <a:gd name="connsiteX106" fmla="*/ 653153 w 9662615"/>
              <a:gd name="connsiteY106" fmla="*/ 1563516 h 1603018"/>
              <a:gd name="connsiteX107" fmla="*/ 541933 w 9662615"/>
              <a:gd name="connsiteY107" fmla="*/ 1561051 h 1603018"/>
              <a:gd name="connsiteX108" fmla="*/ 472797 w 9662615"/>
              <a:gd name="connsiteY108" fmla="*/ 1568904 h 1603018"/>
              <a:gd name="connsiteX109" fmla="*/ 396059 w 9662615"/>
              <a:gd name="connsiteY109" fmla="*/ 1560970 h 1603018"/>
              <a:gd name="connsiteX110" fmla="*/ 336819 w 9662615"/>
              <a:gd name="connsiteY110" fmla="*/ 1560892 h 1603018"/>
              <a:gd name="connsiteX111" fmla="*/ 267163 w 9662615"/>
              <a:gd name="connsiteY111" fmla="*/ 1531913 h 1603018"/>
              <a:gd name="connsiteX112" fmla="*/ 196644 w 9662615"/>
              <a:gd name="connsiteY112" fmla="*/ 1524565 h 1603018"/>
              <a:gd name="connsiteX113" fmla="*/ 86819 w 9662615"/>
              <a:gd name="connsiteY113" fmla="*/ 1519517 h 1603018"/>
              <a:gd name="connsiteX114" fmla="*/ 53369 w 9662615"/>
              <a:gd name="connsiteY114" fmla="*/ 1516853 h 1603018"/>
              <a:gd name="connsiteX115" fmla="*/ 2359 w 9662615"/>
              <a:gd name="connsiteY115" fmla="*/ 1515247 h 1603018"/>
              <a:gd name="connsiteX116" fmla="*/ 0 w 9662615"/>
              <a:gd name="connsiteY116" fmla="*/ 1514932 h 1603018"/>
              <a:gd name="connsiteX117" fmla="*/ 0 w 9662615"/>
              <a:gd name="connsiteY117" fmla="*/ 0 h 1603018"/>
              <a:gd name="connsiteX0" fmla="*/ 0 w 9662615"/>
              <a:gd name="connsiteY0" fmla="*/ 0 h 1603018"/>
              <a:gd name="connsiteX1" fmla="*/ 9662615 w 9662615"/>
              <a:gd name="connsiteY1" fmla="*/ 0 h 1603018"/>
              <a:gd name="connsiteX2" fmla="*/ 9662615 w 9662615"/>
              <a:gd name="connsiteY2" fmla="*/ 1280346 h 1603018"/>
              <a:gd name="connsiteX3" fmla="*/ 9551077 w 9662615"/>
              <a:gd name="connsiteY3" fmla="*/ 1292033 h 1603018"/>
              <a:gd name="connsiteX4" fmla="*/ 9469546 w 9662615"/>
              <a:gd name="connsiteY4" fmla="*/ 1289837 h 1603018"/>
              <a:gd name="connsiteX5" fmla="*/ 9326260 w 9662615"/>
              <a:gd name="connsiteY5" fmla="*/ 1277155 h 1603018"/>
              <a:gd name="connsiteX6" fmla="*/ 9144767 w 9662615"/>
              <a:gd name="connsiteY6" fmla="*/ 1264120 h 1603018"/>
              <a:gd name="connsiteX7" fmla="*/ 8976400 w 9662615"/>
              <a:gd name="connsiteY7" fmla="*/ 1326661 h 1603018"/>
              <a:gd name="connsiteX8" fmla="*/ 8828711 w 9662615"/>
              <a:gd name="connsiteY8" fmla="*/ 1346394 h 1603018"/>
              <a:gd name="connsiteX9" fmla="*/ 8695953 w 9662615"/>
              <a:gd name="connsiteY9" fmla="*/ 1346784 h 1603018"/>
              <a:gd name="connsiteX10" fmla="*/ 8652191 w 9662615"/>
              <a:gd name="connsiteY10" fmla="*/ 1345903 h 1603018"/>
              <a:gd name="connsiteX11" fmla="*/ 8591582 w 9662615"/>
              <a:gd name="connsiteY11" fmla="*/ 1341666 h 1603018"/>
              <a:gd name="connsiteX12" fmla="*/ 8537336 w 9662615"/>
              <a:gd name="connsiteY12" fmla="*/ 1341684 h 1603018"/>
              <a:gd name="connsiteX13" fmla="*/ 8416849 w 9662615"/>
              <a:gd name="connsiteY13" fmla="*/ 1367085 h 1603018"/>
              <a:gd name="connsiteX14" fmla="*/ 8278355 w 9662615"/>
              <a:gd name="connsiteY14" fmla="*/ 1386569 h 1603018"/>
              <a:gd name="connsiteX15" fmla="*/ 8197961 w 9662615"/>
              <a:gd name="connsiteY15" fmla="*/ 1392804 h 1603018"/>
              <a:gd name="connsiteX16" fmla="*/ 8171196 w 9662615"/>
              <a:gd name="connsiteY16" fmla="*/ 1397216 h 1603018"/>
              <a:gd name="connsiteX17" fmla="*/ 8087910 w 9662615"/>
              <a:gd name="connsiteY17" fmla="*/ 1386449 h 1603018"/>
              <a:gd name="connsiteX18" fmla="*/ 7974579 w 9662615"/>
              <a:gd name="connsiteY18" fmla="*/ 1383439 h 1603018"/>
              <a:gd name="connsiteX19" fmla="*/ 7768351 w 9662615"/>
              <a:gd name="connsiteY19" fmla="*/ 1395051 h 1603018"/>
              <a:gd name="connsiteX20" fmla="*/ 7635985 w 9662615"/>
              <a:gd name="connsiteY20" fmla="*/ 1386363 h 1603018"/>
              <a:gd name="connsiteX21" fmla="*/ 7466069 w 9662615"/>
              <a:gd name="connsiteY21" fmla="*/ 1377654 h 1603018"/>
              <a:gd name="connsiteX22" fmla="*/ 7355642 w 9662615"/>
              <a:gd name="connsiteY22" fmla="*/ 1407761 h 1603018"/>
              <a:gd name="connsiteX23" fmla="*/ 7215220 w 9662615"/>
              <a:gd name="connsiteY23" fmla="*/ 1397856 h 1603018"/>
              <a:gd name="connsiteX24" fmla="*/ 7082147 w 9662615"/>
              <a:gd name="connsiteY24" fmla="*/ 1406113 h 1603018"/>
              <a:gd name="connsiteX25" fmla="*/ 6987129 w 9662615"/>
              <a:gd name="connsiteY25" fmla="*/ 1404834 h 1603018"/>
              <a:gd name="connsiteX26" fmla="*/ 6907567 w 9662615"/>
              <a:gd name="connsiteY26" fmla="*/ 1419149 h 1603018"/>
              <a:gd name="connsiteX27" fmla="*/ 6748428 w 9662615"/>
              <a:gd name="connsiteY27" fmla="*/ 1420308 h 1603018"/>
              <a:gd name="connsiteX28" fmla="*/ 6654257 w 9662615"/>
              <a:gd name="connsiteY28" fmla="*/ 1424143 h 1603018"/>
              <a:gd name="connsiteX29" fmla="*/ 6620123 w 9662615"/>
              <a:gd name="connsiteY29" fmla="*/ 1430535 h 1603018"/>
              <a:gd name="connsiteX30" fmla="*/ 6571355 w 9662615"/>
              <a:gd name="connsiteY30" fmla="*/ 1436144 h 1603018"/>
              <a:gd name="connsiteX31" fmla="*/ 6486557 w 9662615"/>
              <a:gd name="connsiteY31" fmla="*/ 1449861 h 1603018"/>
              <a:gd name="connsiteX32" fmla="*/ 6370419 w 9662615"/>
              <a:gd name="connsiteY32" fmla="*/ 1461649 h 1603018"/>
              <a:gd name="connsiteX33" fmla="*/ 6278839 w 9662615"/>
              <a:gd name="connsiteY33" fmla="*/ 1449160 h 1603018"/>
              <a:gd name="connsiteX34" fmla="*/ 6272455 w 9662615"/>
              <a:gd name="connsiteY34" fmla="*/ 1453191 h 1603018"/>
              <a:gd name="connsiteX35" fmla="*/ 6212659 w 9662615"/>
              <a:gd name="connsiteY35" fmla="*/ 1454850 h 1603018"/>
              <a:gd name="connsiteX36" fmla="*/ 6069317 w 9662615"/>
              <a:gd name="connsiteY36" fmla="*/ 1445838 h 1603018"/>
              <a:gd name="connsiteX37" fmla="*/ 5878477 w 9662615"/>
              <a:gd name="connsiteY37" fmla="*/ 1439180 h 1603018"/>
              <a:gd name="connsiteX38" fmla="*/ 5838387 w 9662615"/>
              <a:gd name="connsiteY38" fmla="*/ 1444679 h 1603018"/>
              <a:gd name="connsiteX39" fmla="*/ 5771136 w 9662615"/>
              <a:gd name="connsiteY39" fmla="*/ 1453639 h 1603018"/>
              <a:gd name="connsiteX40" fmla="*/ 5724081 w 9662615"/>
              <a:gd name="connsiteY40" fmla="*/ 1470431 h 1603018"/>
              <a:gd name="connsiteX41" fmla="*/ 5666577 w 9662615"/>
              <a:gd name="connsiteY41" fmla="*/ 1473921 h 1603018"/>
              <a:gd name="connsiteX42" fmla="*/ 5649068 w 9662615"/>
              <a:gd name="connsiteY42" fmla="*/ 1461676 h 1603018"/>
              <a:gd name="connsiteX43" fmla="*/ 5588902 w 9662615"/>
              <a:gd name="connsiteY43" fmla="*/ 1469647 h 1603018"/>
              <a:gd name="connsiteX44" fmla="*/ 5498090 w 9662615"/>
              <a:gd name="connsiteY44" fmla="*/ 1483173 h 1603018"/>
              <a:gd name="connsiteX45" fmla="*/ 5444641 w 9662615"/>
              <a:gd name="connsiteY45" fmla="*/ 1487602 h 1603018"/>
              <a:gd name="connsiteX46" fmla="*/ 5299812 w 9662615"/>
              <a:gd name="connsiteY46" fmla="*/ 1503362 h 1603018"/>
              <a:gd name="connsiteX47" fmla="*/ 5245752 w 9662615"/>
              <a:gd name="connsiteY47" fmla="*/ 1520612 h 1603018"/>
              <a:gd name="connsiteX48" fmla="*/ 5177807 w 9662615"/>
              <a:gd name="connsiteY48" fmla="*/ 1526802 h 1603018"/>
              <a:gd name="connsiteX49" fmla="*/ 5113910 w 9662615"/>
              <a:gd name="connsiteY49" fmla="*/ 1533205 h 1603018"/>
              <a:gd name="connsiteX50" fmla="*/ 5059484 w 9662615"/>
              <a:gd name="connsiteY50" fmla="*/ 1546802 h 1603018"/>
              <a:gd name="connsiteX51" fmla="*/ 5038524 w 9662615"/>
              <a:gd name="connsiteY51" fmla="*/ 1545675 h 1603018"/>
              <a:gd name="connsiteX52" fmla="*/ 5026564 w 9662615"/>
              <a:gd name="connsiteY52" fmla="*/ 1545376 h 1603018"/>
              <a:gd name="connsiteX53" fmla="*/ 4969433 w 9662615"/>
              <a:gd name="connsiteY53" fmla="*/ 1550865 h 1603018"/>
              <a:gd name="connsiteX54" fmla="*/ 4871726 w 9662615"/>
              <a:gd name="connsiteY54" fmla="*/ 1570584 h 1603018"/>
              <a:gd name="connsiteX55" fmla="*/ 4843267 w 9662615"/>
              <a:gd name="connsiteY55" fmla="*/ 1561459 h 1603018"/>
              <a:gd name="connsiteX56" fmla="*/ 4821058 w 9662615"/>
              <a:gd name="connsiteY56" fmla="*/ 1553078 h 1603018"/>
              <a:gd name="connsiteX57" fmla="*/ 4791466 w 9662615"/>
              <a:gd name="connsiteY57" fmla="*/ 1561324 h 1603018"/>
              <a:gd name="connsiteX58" fmla="*/ 4784247 w 9662615"/>
              <a:gd name="connsiteY58" fmla="*/ 1562342 h 1603018"/>
              <a:gd name="connsiteX59" fmla="*/ 4739309 w 9662615"/>
              <a:gd name="connsiteY59" fmla="*/ 1553948 h 1603018"/>
              <a:gd name="connsiteX60" fmla="*/ 4697562 w 9662615"/>
              <a:gd name="connsiteY60" fmla="*/ 1551206 h 1603018"/>
              <a:gd name="connsiteX61" fmla="*/ 4650737 w 9662615"/>
              <a:gd name="connsiteY61" fmla="*/ 1537381 h 1603018"/>
              <a:gd name="connsiteX62" fmla="*/ 4583150 w 9662615"/>
              <a:gd name="connsiteY62" fmla="*/ 1529064 h 1603018"/>
              <a:gd name="connsiteX63" fmla="*/ 4521734 w 9662615"/>
              <a:gd name="connsiteY63" fmla="*/ 1529359 h 1603018"/>
              <a:gd name="connsiteX64" fmla="*/ 4382398 w 9662615"/>
              <a:gd name="connsiteY64" fmla="*/ 1534108 h 1603018"/>
              <a:gd name="connsiteX65" fmla="*/ 4221826 w 9662615"/>
              <a:gd name="connsiteY65" fmla="*/ 1500972 h 1603018"/>
              <a:gd name="connsiteX66" fmla="*/ 4096601 w 9662615"/>
              <a:gd name="connsiteY66" fmla="*/ 1521563 h 1603018"/>
              <a:gd name="connsiteX67" fmla="*/ 4002441 w 9662615"/>
              <a:gd name="connsiteY67" fmla="*/ 1528912 h 1603018"/>
              <a:gd name="connsiteX68" fmla="*/ 3833906 w 9662615"/>
              <a:gd name="connsiteY68" fmla="*/ 1516637 h 1603018"/>
              <a:gd name="connsiteX69" fmla="*/ 3763845 w 9662615"/>
              <a:gd name="connsiteY69" fmla="*/ 1501782 h 1603018"/>
              <a:gd name="connsiteX70" fmla="*/ 3673583 w 9662615"/>
              <a:gd name="connsiteY70" fmla="*/ 1501471 h 1603018"/>
              <a:gd name="connsiteX71" fmla="*/ 3640771 w 9662615"/>
              <a:gd name="connsiteY71" fmla="*/ 1531025 h 1603018"/>
              <a:gd name="connsiteX72" fmla="*/ 3576170 w 9662615"/>
              <a:gd name="connsiteY72" fmla="*/ 1516288 h 1603018"/>
              <a:gd name="connsiteX73" fmla="*/ 3540258 w 9662615"/>
              <a:gd name="connsiteY73" fmla="*/ 1516976 h 1603018"/>
              <a:gd name="connsiteX74" fmla="*/ 3522853 w 9662615"/>
              <a:gd name="connsiteY74" fmla="*/ 1538044 h 1603018"/>
              <a:gd name="connsiteX75" fmla="*/ 3480929 w 9662615"/>
              <a:gd name="connsiteY75" fmla="*/ 1526739 h 1603018"/>
              <a:gd name="connsiteX76" fmla="*/ 3430805 w 9662615"/>
              <a:gd name="connsiteY76" fmla="*/ 1542521 h 1603018"/>
              <a:gd name="connsiteX77" fmla="*/ 3292707 w 9662615"/>
              <a:gd name="connsiteY77" fmla="*/ 1520490 h 1603018"/>
              <a:gd name="connsiteX78" fmla="*/ 3187872 w 9662615"/>
              <a:gd name="connsiteY78" fmla="*/ 1519991 h 1603018"/>
              <a:gd name="connsiteX79" fmla="*/ 3148026 w 9662615"/>
              <a:gd name="connsiteY79" fmla="*/ 1524777 h 1603018"/>
              <a:gd name="connsiteX80" fmla="*/ 3092394 w 9662615"/>
              <a:gd name="connsiteY80" fmla="*/ 1528115 h 1603018"/>
              <a:gd name="connsiteX81" fmla="*/ 2994200 w 9662615"/>
              <a:gd name="connsiteY81" fmla="*/ 1537857 h 1603018"/>
              <a:gd name="connsiteX82" fmla="*/ 2862301 w 9662615"/>
              <a:gd name="connsiteY82" fmla="*/ 1544250 h 1603018"/>
              <a:gd name="connsiteX83" fmla="*/ 2766335 w 9662615"/>
              <a:gd name="connsiteY83" fmla="*/ 1527662 h 1603018"/>
              <a:gd name="connsiteX84" fmla="*/ 2757836 w 9662615"/>
              <a:gd name="connsiteY84" fmla="*/ 1531371 h 1603018"/>
              <a:gd name="connsiteX85" fmla="*/ 2691555 w 9662615"/>
              <a:gd name="connsiteY85" fmla="*/ 1530283 h 1603018"/>
              <a:gd name="connsiteX86" fmla="*/ 2539383 w 9662615"/>
              <a:gd name="connsiteY86" fmla="*/ 1504835 h 1603018"/>
              <a:gd name="connsiteX87" fmla="*/ 2378036 w 9662615"/>
              <a:gd name="connsiteY87" fmla="*/ 1520645 h 1603018"/>
              <a:gd name="connsiteX88" fmla="*/ 2320049 w 9662615"/>
              <a:gd name="connsiteY88" fmla="*/ 1511019 h 1603018"/>
              <a:gd name="connsiteX89" fmla="*/ 2238909 w 9662615"/>
              <a:gd name="connsiteY89" fmla="*/ 1508888 h 1603018"/>
              <a:gd name="connsiteX90" fmla="*/ 2181031 w 9662615"/>
              <a:gd name="connsiteY90" fmla="*/ 1531361 h 1603018"/>
              <a:gd name="connsiteX91" fmla="*/ 2112613 w 9662615"/>
              <a:gd name="connsiteY91" fmla="*/ 1524245 h 1603018"/>
              <a:gd name="connsiteX92" fmla="*/ 2046221 w 9662615"/>
              <a:gd name="connsiteY92" fmla="*/ 1523212 h 1603018"/>
              <a:gd name="connsiteX93" fmla="*/ 2001057 w 9662615"/>
              <a:gd name="connsiteY93" fmla="*/ 1516449 h 1603018"/>
              <a:gd name="connsiteX94" fmla="*/ 1920184 w 9662615"/>
              <a:gd name="connsiteY94" fmla="*/ 1533676 h 1603018"/>
              <a:gd name="connsiteX95" fmla="*/ 1835994 w 9662615"/>
              <a:gd name="connsiteY95" fmla="*/ 1527678 h 1603018"/>
              <a:gd name="connsiteX96" fmla="*/ 1671119 w 9662615"/>
              <a:gd name="connsiteY96" fmla="*/ 1536701 h 1603018"/>
              <a:gd name="connsiteX97" fmla="*/ 1565556 w 9662615"/>
              <a:gd name="connsiteY97" fmla="*/ 1556503 h 1603018"/>
              <a:gd name="connsiteX98" fmla="*/ 1407755 w 9662615"/>
              <a:gd name="connsiteY98" fmla="*/ 1571444 h 1603018"/>
              <a:gd name="connsiteX99" fmla="*/ 1291872 w 9662615"/>
              <a:gd name="connsiteY99" fmla="*/ 1579471 h 1603018"/>
              <a:gd name="connsiteX100" fmla="*/ 1245251 w 9662615"/>
              <a:gd name="connsiteY100" fmla="*/ 1603018 h 1603018"/>
              <a:gd name="connsiteX101" fmla="*/ 1181938 w 9662615"/>
              <a:gd name="connsiteY101" fmla="*/ 1592789 h 1603018"/>
              <a:gd name="connsiteX102" fmla="*/ 1091432 w 9662615"/>
              <a:gd name="connsiteY102" fmla="*/ 1571003 h 1603018"/>
              <a:gd name="connsiteX103" fmla="*/ 940355 w 9662615"/>
              <a:gd name="connsiteY103" fmla="*/ 1560638 h 1603018"/>
              <a:gd name="connsiteX104" fmla="*/ 868264 w 9662615"/>
              <a:gd name="connsiteY104" fmla="*/ 1566392 h 1603018"/>
              <a:gd name="connsiteX105" fmla="*/ 792765 w 9662615"/>
              <a:gd name="connsiteY105" fmla="*/ 1563102 h 1603018"/>
              <a:gd name="connsiteX106" fmla="*/ 653153 w 9662615"/>
              <a:gd name="connsiteY106" fmla="*/ 1563516 h 1603018"/>
              <a:gd name="connsiteX107" fmla="*/ 541933 w 9662615"/>
              <a:gd name="connsiteY107" fmla="*/ 1561051 h 1603018"/>
              <a:gd name="connsiteX108" fmla="*/ 472797 w 9662615"/>
              <a:gd name="connsiteY108" fmla="*/ 1568904 h 1603018"/>
              <a:gd name="connsiteX109" fmla="*/ 396059 w 9662615"/>
              <a:gd name="connsiteY109" fmla="*/ 1560970 h 1603018"/>
              <a:gd name="connsiteX110" fmla="*/ 336819 w 9662615"/>
              <a:gd name="connsiteY110" fmla="*/ 1560892 h 1603018"/>
              <a:gd name="connsiteX111" fmla="*/ 267163 w 9662615"/>
              <a:gd name="connsiteY111" fmla="*/ 1531913 h 1603018"/>
              <a:gd name="connsiteX112" fmla="*/ 196644 w 9662615"/>
              <a:gd name="connsiteY112" fmla="*/ 1524565 h 1603018"/>
              <a:gd name="connsiteX113" fmla="*/ 86819 w 9662615"/>
              <a:gd name="connsiteY113" fmla="*/ 1519517 h 1603018"/>
              <a:gd name="connsiteX114" fmla="*/ 53369 w 9662615"/>
              <a:gd name="connsiteY114" fmla="*/ 1516853 h 1603018"/>
              <a:gd name="connsiteX115" fmla="*/ 2359 w 9662615"/>
              <a:gd name="connsiteY115" fmla="*/ 1515247 h 1603018"/>
              <a:gd name="connsiteX116" fmla="*/ 0 w 9662615"/>
              <a:gd name="connsiteY116" fmla="*/ 1514932 h 1603018"/>
              <a:gd name="connsiteX117" fmla="*/ 0 w 9662615"/>
              <a:gd name="connsiteY117" fmla="*/ 0 h 160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9662615" h="1603018">
                <a:moveTo>
                  <a:pt x="0" y="0"/>
                </a:moveTo>
                <a:lnTo>
                  <a:pt x="9662615" y="0"/>
                </a:lnTo>
                <a:lnTo>
                  <a:pt x="9662615" y="1280346"/>
                </a:lnTo>
                <a:lnTo>
                  <a:pt x="9551077" y="1292033"/>
                </a:lnTo>
                <a:cubicBezTo>
                  <a:pt x="9489925" y="1291588"/>
                  <a:pt x="9543615" y="1296257"/>
                  <a:pt x="9469546" y="1289837"/>
                </a:cubicBezTo>
                <a:cubicBezTo>
                  <a:pt x="9413040" y="1331485"/>
                  <a:pt x="9340031" y="1268376"/>
                  <a:pt x="9326260" y="1277155"/>
                </a:cubicBezTo>
                <a:cubicBezTo>
                  <a:pt x="9234251" y="1284900"/>
                  <a:pt x="9225377" y="1258935"/>
                  <a:pt x="9144767" y="1264120"/>
                </a:cubicBezTo>
                <a:cubicBezTo>
                  <a:pt x="9159115" y="1310075"/>
                  <a:pt x="9066692" y="1304806"/>
                  <a:pt x="8976400" y="1326661"/>
                </a:cubicBezTo>
                <a:cubicBezTo>
                  <a:pt x="8931920" y="1325947"/>
                  <a:pt x="8871807" y="1351060"/>
                  <a:pt x="8828711" y="1346394"/>
                </a:cubicBezTo>
                <a:cubicBezTo>
                  <a:pt x="8809650" y="1326213"/>
                  <a:pt x="8718313" y="1358527"/>
                  <a:pt x="8695953" y="1346784"/>
                </a:cubicBezTo>
                <a:cubicBezTo>
                  <a:pt x="8694290" y="1355317"/>
                  <a:pt x="8661526" y="1349865"/>
                  <a:pt x="8652191" y="1345903"/>
                </a:cubicBezTo>
                <a:cubicBezTo>
                  <a:pt x="8641363" y="1349626"/>
                  <a:pt x="8603292" y="1341304"/>
                  <a:pt x="8591582" y="1341666"/>
                </a:cubicBezTo>
                <a:cubicBezTo>
                  <a:pt x="8568421" y="1323004"/>
                  <a:pt x="8565847" y="1352287"/>
                  <a:pt x="8537336" y="1341684"/>
                </a:cubicBezTo>
                <a:cubicBezTo>
                  <a:pt x="8524809" y="1348019"/>
                  <a:pt x="8445703" y="1377667"/>
                  <a:pt x="8416849" y="1367085"/>
                </a:cubicBezTo>
                <a:cubicBezTo>
                  <a:pt x="8350736" y="1379599"/>
                  <a:pt x="8346589" y="1391624"/>
                  <a:pt x="8278355" y="1386569"/>
                </a:cubicBezTo>
                <a:cubicBezTo>
                  <a:pt x="8268756" y="1398649"/>
                  <a:pt x="8183331" y="1371185"/>
                  <a:pt x="8197961" y="1392804"/>
                </a:cubicBezTo>
                <a:cubicBezTo>
                  <a:pt x="8175189" y="1391748"/>
                  <a:pt x="8158503" y="1383145"/>
                  <a:pt x="8171196" y="1397216"/>
                </a:cubicBezTo>
                <a:cubicBezTo>
                  <a:pt x="8141821" y="1397466"/>
                  <a:pt x="8125626" y="1386947"/>
                  <a:pt x="8087910" y="1386449"/>
                </a:cubicBezTo>
                <a:cubicBezTo>
                  <a:pt x="8029319" y="1362701"/>
                  <a:pt x="8020916" y="1407035"/>
                  <a:pt x="7974579" y="1383439"/>
                </a:cubicBezTo>
                <a:cubicBezTo>
                  <a:pt x="7912074" y="1402493"/>
                  <a:pt x="7841761" y="1389550"/>
                  <a:pt x="7768351" y="1395051"/>
                </a:cubicBezTo>
                <a:cubicBezTo>
                  <a:pt x="7741665" y="1390266"/>
                  <a:pt x="7663663" y="1410813"/>
                  <a:pt x="7635985" y="1386363"/>
                </a:cubicBezTo>
                <a:cubicBezTo>
                  <a:pt x="7646173" y="1415707"/>
                  <a:pt x="7542198" y="1378410"/>
                  <a:pt x="7466069" y="1377654"/>
                </a:cubicBezTo>
                <a:cubicBezTo>
                  <a:pt x="7427626" y="1403818"/>
                  <a:pt x="7337822" y="1398948"/>
                  <a:pt x="7355642" y="1407761"/>
                </a:cubicBezTo>
                <a:cubicBezTo>
                  <a:pt x="7270634" y="1390553"/>
                  <a:pt x="7306340" y="1403822"/>
                  <a:pt x="7215220" y="1397856"/>
                </a:cubicBezTo>
                <a:cubicBezTo>
                  <a:pt x="7175381" y="1421457"/>
                  <a:pt x="7122339" y="1428094"/>
                  <a:pt x="7082147" y="1406113"/>
                </a:cubicBezTo>
                <a:cubicBezTo>
                  <a:pt x="7040624" y="1425217"/>
                  <a:pt x="7029993" y="1391726"/>
                  <a:pt x="6987129" y="1404834"/>
                </a:cubicBezTo>
                <a:cubicBezTo>
                  <a:pt x="6953477" y="1411964"/>
                  <a:pt x="6957479" y="1421694"/>
                  <a:pt x="6907567" y="1419149"/>
                </a:cubicBezTo>
                <a:cubicBezTo>
                  <a:pt x="6863513" y="1408514"/>
                  <a:pt x="6803088" y="1434619"/>
                  <a:pt x="6748428" y="1420308"/>
                </a:cubicBezTo>
                <a:cubicBezTo>
                  <a:pt x="6728317" y="1416860"/>
                  <a:pt x="6666046" y="1417296"/>
                  <a:pt x="6654257" y="1424143"/>
                </a:cubicBezTo>
                <a:cubicBezTo>
                  <a:pt x="6641271" y="1425628"/>
                  <a:pt x="6626125" y="1423202"/>
                  <a:pt x="6620123" y="1430535"/>
                </a:cubicBezTo>
                <a:cubicBezTo>
                  <a:pt x="6610208" y="1439359"/>
                  <a:pt x="6564906" y="1425734"/>
                  <a:pt x="6571355" y="1436144"/>
                </a:cubicBezTo>
                <a:cubicBezTo>
                  <a:pt x="6539188" y="1426808"/>
                  <a:pt x="6513602" y="1445293"/>
                  <a:pt x="6486557" y="1449861"/>
                </a:cubicBezTo>
                <a:cubicBezTo>
                  <a:pt x="6461221" y="1440598"/>
                  <a:pt x="6429457" y="1459319"/>
                  <a:pt x="6370419" y="1461649"/>
                </a:cubicBezTo>
                <a:cubicBezTo>
                  <a:pt x="6342558" y="1450937"/>
                  <a:pt x="6330664" y="1463365"/>
                  <a:pt x="6278839" y="1449160"/>
                </a:cubicBezTo>
                <a:cubicBezTo>
                  <a:pt x="6277206" y="1450621"/>
                  <a:pt x="6275057" y="1451978"/>
                  <a:pt x="6272455" y="1453191"/>
                </a:cubicBezTo>
                <a:cubicBezTo>
                  <a:pt x="6257338" y="1460236"/>
                  <a:pt x="6230567" y="1460979"/>
                  <a:pt x="6212659" y="1454850"/>
                </a:cubicBezTo>
                <a:cubicBezTo>
                  <a:pt x="6130994" y="1436046"/>
                  <a:pt x="6135790" y="1448771"/>
                  <a:pt x="6069317" y="1445838"/>
                </a:cubicBezTo>
                <a:cubicBezTo>
                  <a:pt x="5994738" y="1444791"/>
                  <a:pt x="5975991" y="1456673"/>
                  <a:pt x="5878477" y="1439180"/>
                </a:cubicBezTo>
                <a:cubicBezTo>
                  <a:pt x="5870803" y="1447519"/>
                  <a:pt x="5859206" y="1448153"/>
                  <a:pt x="5838387" y="1444679"/>
                </a:cubicBezTo>
                <a:cubicBezTo>
                  <a:pt x="5802317" y="1444778"/>
                  <a:pt x="5810848" y="1465165"/>
                  <a:pt x="5771136" y="1453639"/>
                </a:cubicBezTo>
                <a:cubicBezTo>
                  <a:pt x="5780732" y="1464484"/>
                  <a:pt x="5704275" y="1459369"/>
                  <a:pt x="5724081" y="1470431"/>
                </a:cubicBezTo>
                <a:cubicBezTo>
                  <a:pt x="5703536" y="1480946"/>
                  <a:pt x="5687323" y="1464719"/>
                  <a:pt x="5666577" y="1473921"/>
                </a:cubicBezTo>
                <a:cubicBezTo>
                  <a:pt x="5640974" y="1476520"/>
                  <a:pt x="5678275" y="1461854"/>
                  <a:pt x="5649068" y="1461676"/>
                </a:cubicBezTo>
                <a:cubicBezTo>
                  <a:pt x="5614218" y="1463443"/>
                  <a:pt x="5608578" y="1443299"/>
                  <a:pt x="5588902" y="1469647"/>
                </a:cubicBezTo>
                <a:cubicBezTo>
                  <a:pt x="5550386" y="1464321"/>
                  <a:pt x="5546573" y="1476049"/>
                  <a:pt x="5498090" y="1483173"/>
                </a:cubicBezTo>
                <a:cubicBezTo>
                  <a:pt x="5475226" y="1477314"/>
                  <a:pt x="5459293" y="1480930"/>
                  <a:pt x="5444641" y="1487602"/>
                </a:cubicBezTo>
                <a:cubicBezTo>
                  <a:pt x="5395328" y="1487320"/>
                  <a:pt x="5353572" y="1498007"/>
                  <a:pt x="5299812" y="1503362"/>
                </a:cubicBezTo>
                <a:cubicBezTo>
                  <a:pt x="5238326" y="1497756"/>
                  <a:pt x="5303225" y="1514963"/>
                  <a:pt x="5245752" y="1520612"/>
                </a:cubicBezTo>
                <a:cubicBezTo>
                  <a:pt x="5190753" y="1507732"/>
                  <a:pt x="5205712" y="1518627"/>
                  <a:pt x="5177807" y="1526802"/>
                </a:cubicBezTo>
                <a:lnTo>
                  <a:pt x="5113910" y="1533205"/>
                </a:lnTo>
                <a:lnTo>
                  <a:pt x="5059484" y="1546802"/>
                </a:lnTo>
                <a:lnTo>
                  <a:pt x="5038524" y="1545675"/>
                </a:lnTo>
                <a:lnTo>
                  <a:pt x="5026564" y="1545376"/>
                </a:lnTo>
                <a:cubicBezTo>
                  <a:pt x="5006873" y="1544046"/>
                  <a:pt x="4987701" y="1552900"/>
                  <a:pt x="4969433" y="1550865"/>
                </a:cubicBezTo>
                <a:cubicBezTo>
                  <a:pt x="4943627" y="1555066"/>
                  <a:pt x="4892754" y="1568818"/>
                  <a:pt x="4871726" y="1570584"/>
                </a:cubicBezTo>
                <a:cubicBezTo>
                  <a:pt x="4863638" y="1570310"/>
                  <a:pt x="4846771" y="1559566"/>
                  <a:pt x="4843267" y="1561459"/>
                </a:cubicBezTo>
                <a:lnTo>
                  <a:pt x="4821058" y="1553078"/>
                </a:lnTo>
                <a:lnTo>
                  <a:pt x="4791466" y="1561324"/>
                </a:lnTo>
                <a:lnTo>
                  <a:pt x="4784247" y="1562342"/>
                </a:lnTo>
                <a:cubicBezTo>
                  <a:pt x="4770593" y="1574121"/>
                  <a:pt x="4776816" y="1558072"/>
                  <a:pt x="4739309" y="1553948"/>
                </a:cubicBezTo>
                <a:cubicBezTo>
                  <a:pt x="4684311" y="1578213"/>
                  <a:pt x="4712803" y="1566697"/>
                  <a:pt x="4697562" y="1551206"/>
                </a:cubicBezTo>
                <a:lnTo>
                  <a:pt x="4650737" y="1537381"/>
                </a:lnTo>
                <a:cubicBezTo>
                  <a:pt x="4628208" y="1530633"/>
                  <a:pt x="4609654" y="1567617"/>
                  <a:pt x="4583150" y="1529064"/>
                </a:cubicBezTo>
                <a:cubicBezTo>
                  <a:pt x="4575879" y="1527088"/>
                  <a:pt x="4527005" y="1532552"/>
                  <a:pt x="4521734" y="1529359"/>
                </a:cubicBezTo>
                <a:cubicBezTo>
                  <a:pt x="4457980" y="1517590"/>
                  <a:pt x="4465052" y="1532003"/>
                  <a:pt x="4382398" y="1534108"/>
                </a:cubicBezTo>
                <a:cubicBezTo>
                  <a:pt x="4347480" y="1506889"/>
                  <a:pt x="4310783" y="1494709"/>
                  <a:pt x="4221826" y="1500972"/>
                </a:cubicBezTo>
                <a:cubicBezTo>
                  <a:pt x="4174471" y="1526598"/>
                  <a:pt x="4136675" y="1542031"/>
                  <a:pt x="4096601" y="1521563"/>
                </a:cubicBezTo>
                <a:cubicBezTo>
                  <a:pt x="4015086" y="1550501"/>
                  <a:pt x="3986123" y="1519347"/>
                  <a:pt x="4002441" y="1528912"/>
                </a:cubicBezTo>
                <a:cubicBezTo>
                  <a:pt x="3967120" y="1539744"/>
                  <a:pt x="3931774" y="1526729"/>
                  <a:pt x="3833906" y="1516637"/>
                </a:cubicBezTo>
                <a:cubicBezTo>
                  <a:pt x="3781438" y="1538249"/>
                  <a:pt x="3822855" y="1526006"/>
                  <a:pt x="3763845" y="1501782"/>
                </a:cubicBezTo>
                <a:cubicBezTo>
                  <a:pt x="3734533" y="1525292"/>
                  <a:pt x="3677359" y="1524487"/>
                  <a:pt x="3673583" y="1501471"/>
                </a:cubicBezTo>
                <a:cubicBezTo>
                  <a:pt x="3663687" y="1502855"/>
                  <a:pt x="3650245" y="1528777"/>
                  <a:pt x="3640771" y="1531025"/>
                </a:cubicBezTo>
                <a:lnTo>
                  <a:pt x="3576170" y="1516288"/>
                </a:lnTo>
                <a:lnTo>
                  <a:pt x="3540258" y="1516976"/>
                </a:lnTo>
                <a:lnTo>
                  <a:pt x="3522853" y="1538044"/>
                </a:lnTo>
                <a:lnTo>
                  <a:pt x="3480929" y="1526739"/>
                </a:lnTo>
                <a:cubicBezTo>
                  <a:pt x="3469671" y="1527693"/>
                  <a:pt x="3444273" y="1543724"/>
                  <a:pt x="3430805" y="1542521"/>
                </a:cubicBezTo>
                <a:cubicBezTo>
                  <a:pt x="3386352" y="1529947"/>
                  <a:pt x="3347457" y="1537200"/>
                  <a:pt x="3292707" y="1520490"/>
                </a:cubicBezTo>
                <a:cubicBezTo>
                  <a:pt x="3271897" y="1516147"/>
                  <a:pt x="3203347" y="1513732"/>
                  <a:pt x="3187872" y="1519991"/>
                </a:cubicBezTo>
                <a:cubicBezTo>
                  <a:pt x="3173062" y="1520872"/>
                  <a:pt x="3157325" y="1517771"/>
                  <a:pt x="3148026" y="1524777"/>
                </a:cubicBezTo>
                <a:cubicBezTo>
                  <a:pt x="3133878" y="1533085"/>
                  <a:pt x="3089156" y="1517485"/>
                  <a:pt x="3092394" y="1528115"/>
                </a:cubicBezTo>
                <a:cubicBezTo>
                  <a:pt x="3060512" y="1517374"/>
                  <a:pt x="3025593" y="1534558"/>
                  <a:pt x="2994200" y="1537857"/>
                </a:cubicBezTo>
                <a:cubicBezTo>
                  <a:pt x="2969798" y="1527501"/>
                  <a:pt x="2927999" y="1544636"/>
                  <a:pt x="2862301" y="1544250"/>
                </a:cubicBezTo>
                <a:cubicBezTo>
                  <a:pt x="2835658" y="1532340"/>
                  <a:pt x="2818008" y="1544135"/>
                  <a:pt x="2766335" y="1527662"/>
                </a:cubicBezTo>
                <a:cubicBezTo>
                  <a:pt x="2764004" y="1529036"/>
                  <a:pt x="2761142" y="1530285"/>
                  <a:pt x="2757836" y="1531371"/>
                </a:cubicBezTo>
                <a:cubicBezTo>
                  <a:pt x="2738633" y="1537675"/>
                  <a:pt x="2708957" y="1537188"/>
                  <a:pt x="2691555" y="1530283"/>
                </a:cubicBezTo>
                <a:cubicBezTo>
                  <a:pt x="2608810" y="1507878"/>
                  <a:pt x="2611304" y="1510787"/>
                  <a:pt x="2539383" y="1504835"/>
                </a:cubicBezTo>
                <a:cubicBezTo>
                  <a:pt x="2457862" y="1500384"/>
                  <a:pt x="2478670" y="1542474"/>
                  <a:pt x="2378036" y="1520645"/>
                </a:cubicBezTo>
                <a:cubicBezTo>
                  <a:pt x="2366529" y="1528574"/>
                  <a:pt x="2341629" y="1515421"/>
                  <a:pt x="2320049" y="1511019"/>
                </a:cubicBezTo>
                <a:cubicBezTo>
                  <a:pt x="2280399" y="1509467"/>
                  <a:pt x="2278267" y="1522148"/>
                  <a:pt x="2238909" y="1508888"/>
                </a:cubicBezTo>
                <a:cubicBezTo>
                  <a:pt x="2245444" y="1520095"/>
                  <a:pt x="2163364" y="1519472"/>
                  <a:pt x="2181031" y="1531361"/>
                </a:cubicBezTo>
                <a:cubicBezTo>
                  <a:pt x="2154585" y="1540861"/>
                  <a:pt x="2138796" y="1516056"/>
                  <a:pt x="2112613" y="1524245"/>
                </a:cubicBezTo>
                <a:cubicBezTo>
                  <a:pt x="2083537" y="1525655"/>
                  <a:pt x="2078233" y="1524725"/>
                  <a:pt x="2046221" y="1523212"/>
                </a:cubicBezTo>
                <a:cubicBezTo>
                  <a:pt x="2007296" y="1523373"/>
                  <a:pt x="2032394" y="1491187"/>
                  <a:pt x="2001057" y="1516449"/>
                </a:cubicBezTo>
                <a:cubicBezTo>
                  <a:pt x="1960724" y="1509398"/>
                  <a:pt x="1976058" y="1528820"/>
                  <a:pt x="1920184" y="1533676"/>
                </a:cubicBezTo>
                <a:cubicBezTo>
                  <a:pt x="1897238" y="1526813"/>
                  <a:pt x="1877505" y="1527174"/>
                  <a:pt x="1835994" y="1527678"/>
                </a:cubicBezTo>
                <a:cubicBezTo>
                  <a:pt x="1794483" y="1528182"/>
                  <a:pt x="1726077" y="1533693"/>
                  <a:pt x="1671119" y="1536701"/>
                </a:cubicBezTo>
                <a:cubicBezTo>
                  <a:pt x="1605663" y="1528324"/>
                  <a:pt x="1630763" y="1553523"/>
                  <a:pt x="1565556" y="1556503"/>
                </a:cubicBezTo>
                <a:cubicBezTo>
                  <a:pt x="1501959" y="1539013"/>
                  <a:pt x="1462468" y="1572800"/>
                  <a:pt x="1407755" y="1571444"/>
                </a:cubicBezTo>
                <a:cubicBezTo>
                  <a:pt x="1319286" y="1555448"/>
                  <a:pt x="1429251" y="1585263"/>
                  <a:pt x="1291872" y="1579471"/>
                </a:cubicBezTo>
                <a:cubicBezTo>
                  <a:pt x="1284192" y="1576816"/>
                  <a:pt x="1243590" y="1599390"/>
                  <a:pt x="1245251" y="1603018"/>
                </a:cubicBezTo>
                <a:cubicBezTo>
                  <a:pt x="1236562" y="1601891"/>
                  <a:pt x="1184091" y="1586977"/>
                  <a:pt x="1181938" y="1592789"/>
                </a:cubicBezTo>
                <a:cubicBezTo>
                  <a:pt x="1138153" y="1593474"/>
                  <a:pt x="1130439" y="1578153"/>
                  <a:pt x="1091432" y="1571003"/>
                </a:cubicBezTo>
                <a:cubicBezTo>
                  <a:pt x="1007000" y="1580980"/>
                  <a:pt x="1001377" y="1557850"/>
                  <a:pt x="940355" y="1560638"/>
                </a:cubicBezTo>
                <a:cubicBezTo>
                  <a:pt x="891367" y="1572083"/>
                  <a:pt x="924846" y="1558773"/>
                  <a:pt x="868264" y="1566392"/>
                </a:cubicBezTo>
                <a:cubicBezTo>
                  <a:pt x="848640" y="1547574"/>
                  <a:pt x="814997" y="1568391"/>
                  <a:pt x="792765" y="1563102"/>
                </a:cubicBezTo>
                <a:cubicBezTo>
                  <a:pt x="758082" y="1585102"/>
                  <a:pt x="689950" y="1563038"/>
                  <a:pt x="653153" y="1563516"/>
                </a:cubicBezTo>
                <a:cubicBezTo>
                  <a:pt x="591300" y="1567692"/>
                  <a:pt x="576686" y="1582565"/>
                  <a:pt x="541933" y="1561051"/>
                </a:cubicBezTo>
                <a:cubicBezTo>
                  <a:pt x="537775" y="1570056"/>
                  <a:pt x="508236" y="1570304"/>
                  <a:pt x="472797" y="1568904"/>
                </a:cubicBezTo>
                <a:cubicBezTo>
                  <a:pt x="458898" y="1573560"/>
                  <a:pt x="425270" y="1567476"/>
                  <a:pt x="396059" y="1560970"/>
                </a:cubicBezTo>
                <a:cubicBezTo>
                  <a:pt x="431016" y="1548467"/>
                  <a:pt x="332180" y="1575204"/>
                  <a:pt x="336819" y="1560892"/>
                </a:cubicBezTo>
                <a:cubicBezTo>
                  <a:pt x="292157" y="1552383"/>
                  <a:pt x="263346" y="1557575"/>
                  <a:pt x="267163" y="1531913"/>
                </a:cubicBezTo>
                <a:cubicBezTo>
                  <a:pt x="253228" y="1516946"/>
                  <a:pt x="198100" y="1540864"/>
                  <a:pt x="196644" y="1524565"/>
                </a:cubicBezTo>
                <a:cubicBezTo>
                  <a:pt x="172602" y="1535342"/>
                  <a:pt x="127394" y="1518578"/>
                  <a:pt x="86819" y="1519517"/>
                </a:cubicBezTo>
                <a:cubicBezTo>
                  <a:pt x="78537" y="1512257"/>
                  <a:pt x="69224" y="1512723"/>
                  <a:pt x="53369" y="1516853"/>
                </a:cubicBezTo>
                <a:cubicBezTo>
                  <a:pt x="37131" y="1517503"/>
                  <a:pt x="19976" y="1516838"/>
                  <a:pt x="2359" y="1515247"/>
                </a:cubicBezTo>
                <a:lnTo>
                  <a:pt x="0" y="1514932"/>
                </a:lnTo>
                <a:lnTo>
                  <a:pt x="0" y="0"/>
                </a:lnTo>
                <a:close/>
              </a:path>
            </a:pathLst>
          </a:custGeom>
          <a:solidFill>
            <a:schemeClr val="bg1">
              <a:alpha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71E1B0C-E0CF-4320-22D0-22C9DCAEFA5C}"/>
              </a:ext>
            </a:extLst>
          </p:cNvPr>
          <p:cNvSpPr>
            <a:spLocks noGrp="1"/>
          </p:cNvSpPr>
          <p:nvPr>
            <p:ph type="title"/>
          </p:nvPr>
        </p:nvSpPr>
        <p:spPr>
          <a:xfrm>
            <a:off x="1629751" y="1118473"/>
            <a:ext cx="8924392" cy="1037867"/>
          </a:xfrm>
        </p:spPr>
        <p:txBody>
          <a:bodyPr>
            <a:normAutofit/>
          </a:bodyPr>
          <a:lstStyle/>
          <a:p>
            <a:pPr algn="ctr"/>
            <a:r>
              <a:rPr lang="en-US" b="0" i="0" dirty="0">
                <a:latin typeface="Bell MT" panose="02020503060305020303" pitchFamily="18" charset="0"/>
              </a:rPr>
              <a:t>Requirement gathering and analysis</a:t>
            </a:r>
            <a:endParaRPr lang="en-US">
              <a:latin typeface="Bell MT" panose="02020503060305020303" pitchFamily="18" charset="0"/>
            </a:endParaRPr>
          </a:p>
        </p:txBody>
      </p:sp>
      <p:sp>
        <p:nvSpPr>
          <p:cNvPr id="23" name="Rectangle 6">
            <a:extLst>
              <a:ext uri="{FF2B5EF4-FFF2-40B4-BE49-F238E27FC236}">
                <a16:creationId xmlns:a16="http://schemas.microsoft.com/office/drawing/2014/main" id="{B24A3A03-2C4E-45B5-B388-FAD638CDF0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6548" y="662268"/>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0A3A43B-9342-2265-7C56-E37B814E23DC}"/>
              </a:ext>
            </a:extLst>
          </p:cNvPr>
          <p:cNvSpPr>
            <a:spLocks noGrp="1"/>
          </p:cNvSpPr>
          <p:nvPr>
            <p:ph idx="1"/>
          </p:nvPr>
        </p:nvSpPr>
        <p:spPr>
          <a:xfrm>
            <a:off x="1959310" y="2924174"/>
            <a:ext cx="8273380" cy="2828925"/>
          </a:xfrm>
        </p:spPr>
        <p:txBody>
          <a:bodyPr>
            <a:normAutofit/>
          </a:bodyPr>
          <a:lstStyle/>
          <a:p>
            <a:r>
              <a:rPr lang="en-US" sz="2000" dirty="0"/>
              <a:t>Meetings with </a:t>
            </a:r>
            <a:r>
              <a:rPr lang="en-US" sz="2000" b="1" dirty="0"/>
              <a:t>managers</a:t>
            </a:r>
            <a:r>
              <a:rPr lang="en-US" sz="2000" dirty="0"/>
              <a:t>, </a:t>
            </a:r>
            <a:r>
              <a:rPr lang="en-US" sz="2000" b="1" dirty="0"/>
              <a:t>stake holders </a:t>
            </a:r>
            <a:r>
              <a:rPr lang="en-US" sz="2000" dirty="0"/>
              <a:t>and </a:t>
            </a:r>
            <a:r>
              <a:rPr lang="en-US" sz="2000" b="1" dirty="0"/>
              <a:t>users</a:t>
            </a:r>
            <a:r>
              <a:rPr lang="en-US" sz="2000" dirty="0"/>
              <a:t> are held in order to determine the requirements.</a:t>
            </a:r>
          </a:p>
        </p:txBody>
      </p:sp>
    </p:spTree>
    <p:extLst>
      <p:ext uri="{BB962C8B-B14F-4D97-AF65-F5344CB8AC3E}">
        <p14:creationId xmlns:p14="http://schemas.microsoft.com/office/powerpoint/2010/main" val="2824236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Question mark boxes">
            <a:extLst>
              <a:ext uri="{FF2B5EF4-FFF2-40B4-BE49-F238E27FC236}">
                <a16:creationId xmlns:a16="http://schemas.microsoft.com/office/drawing/2014/main" id="{1824D78F-C445-D753-B612-9548CBE6DC3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77074" y="0"/>
            <a:ext cx="12468849" cy="7013986"/>
          </a:xfrm>
          <a:prstGeom prst="rect">
            <a:avLst/>
          </a:prstGeom>
        </p:spPr>
      </p:pic>
      <p:sp useBgFill="1">
        <p:nvSpPr>
          <p:cNvPr id="14" name="Freeform: Shape 13">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899" y="609600"/>
            <a:ext cx="5372101"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AFE948B-B764-8209-4602-1ECA298F85B3}"/>
              </a:ext>
            </a:extLst>
          </p:cNvPr>
          <p:cNvSpPr>
            <a:spLocks noGrp="1"/>
          </p:cNvSpPr>
          <p:nvPr>
            <p:ph type="title"/>
          </p:nvPr>
        </p:nvSpPr>
        <p:spPr>
          <a:xfrm>
            <a:off x="1037809" y="1071350"/>
            <a:ext cx="4775162" cy="1339382"/>
          </a:xfrm>
        </p:spPr>
        <p:txBody>
          <a:bodyPr>
            <a:normAutofit/>
          </a:bodyPr>
          <a:lstStyle/>
          <a:p>
            <a:pPr algn="ctr"/>
            <a:r>
              <a:rPr lang="en-US" sz="2800"/>
              <a:t>These are general questions that get answered during a requirements gathering phase.</a:t>
            </a:r>
          </a:p>
        </p:txBody>
      </p:sp>
      <p:sp>
        <p:nvSpPr>
          <p:cNvPr id="16"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64666" y="399531"/>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2E37D9E-E667-DFD2-1DC1-DFACF43CABA8}"/>
              </a:ext>
            </a:extLst>
          </p:cNvPr>
          <p:cNvSpPr>
            <a:spLocks noGrp="1"/>
          </p:cNvSpPr>
          <p:nvPr>
            <p:ph idx="1"/>
          </p:nvPr>
        </p:nvSpPr>
        <p:spPr>
          <a:xfrm>
            <a:off x="1189319" y="2547257"/>
            <a:ext cx="4458446" cy="3109740"/>
          </a:xfrm>
        </p:spPr>
        <p:txBody>
          <a:bodyPr anchor="ctr">
            <a:normAutofit/>
          </a:bodyPr>
          <a:lstStyle/>
          <a:p>
            <a:pPr marL="457200" indent="-457200">
              <a:buFont typeface="+mj-lt"/>
              <a:buAutoNum type="arabicPeriod"/>
            </a:pPr>
            <a:r>
              <a:rPr lang="en-US" sz="2400" dirty="0"/>
              <a:t>Who is going to use the system?</a:t>
            </a:r>
          </a:p>
          <a:p>
            <a:pPr marL="457200" indent="-457200">
              <a:buFont typeface="+mj-lt"/>
              <a:buAutoNum type="arabicPeriod"/>
            </a:pPr>
            <a:r>
              <a:rPr lang="en-US" sz="2400" dirty="0"/>
              <a:t>How will they use the system? </a:t>
            </a:r>
          </a:p>
          <a:p>
            <a:pPr marL="457200" indent="-457200">
              <a:buFont typeface="+mj-lt"/>
              <a:buAutoNum type="arabicPeriod"/>
            </a:pPr>
            <a:r>
              <a:rPr lang="en-US" sz="2400" dirty="0"/>
              <a:t>What data should be input into the system? </a:t>
            </a:r>
          </a:p>
          <a:p>
            <a:pPr marL="457200" indent="-457200">
              <a:buFont typeface="+mj-lt"/>
              <a:buAutoNum type="arabicPeriod"/>
            </a:pPr>
            <a:r>
              <a:rPr lang="en-US" sz="2400" dirty="0"/>
              <a:t>What data should be output by the system? </a:t>
            </a:r>
          </a:p>
          <a:p>
            <a:endParaRPr lang="en-US" sz="2000" dirty="0"/>
          </a:p>
        </p:txBody>
      </p:sp>
    </p:spTree>
    <p:extLst>
      <p:ext uri="{BB962C8B-B14F-4D97-AF65-F5344CB8AC3E}">
        <p14:creationId xmlns:p14="http://schemas.microsoft.com/office/powerpoint/2010/main" val="7216495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4697CDA-BDB7-4883-B48B-1D4EDB2F0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11026190-6B62-46DB-B5FF-9E0FF9BDCD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66DA0389-D66E-4727-8EFB-E60E6C412F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4693" y="870265"/>
            <a:ext cx="9662615" cy="1603018"/>
          </a:xfrm>
          <a:custGeom>
            <a:avLst/>
            <a:gdLst>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577675 w 9662615"/>
              <a:gd name="connsiteY20" fmla="*/ 1370461 h 1583140"/>
              <a:gd name="connsiteX21" fmla="*/ 7466069 w 9662615"/>
              <a:gd name="connsiteY21" fmla="*/ 1377654 h 1583140"/>
              <a:gd name="connsiteX22" fmla="*/ 7435155 w 9662615"/>
              <a:gd name="connsiteY22" fmla="*/ 1397159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5995105 w 9662615"/>
              <a:gd name="connsiteY36" fmla="*/ 1435236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155638 w 9662615"/>
              <a:gd name="connsiteY47" fmla="*/ 1521938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652930 w 9662615"/>
              <a:gd name="connsiteY68" fmla="*/ 1539961 h 1583140"/>
              <a:gd name="connsiteX69" fmla="*/ 4422155 w 9662615"/>
              <a:gd name="connsiteY69" fmla="*/ 1542059 h 1583140"/>
              <a:gd name="connsiteX70" fmla="*/ 4221826 w 9662615"/>
              <a:gd name="connsiteY70" fmla="*/ 1508923 h 1583140"/>
              <a:gd name="connsiteX71" fmla="*/ 4096601 w 9662615"/>
              <a:gd name="connsiteY71" fmla="*/ 1510961 h 1583140"/>
              <a:gd name="connsiteX72" fmla="*/ 4055448 w 9662615"/>
              <a:gd name="connsiteY72" fmla="*/ 1528913 h 1583140"/>
              <a:gd name="connsiteX73" fmla="*/ 3743791 w 9662615"/>
              <a:gd name="connsiteY73" fmla="*/ 1516637 h 1583140"/>
              <a:gd name="connsiteX74" fmla="*/ 3664453 w 9662615"/>
              <a:gd name="connsiteY74" fmla="*/ 1521660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67911 w 9662615"/>
              <a:gd name="connsiteY81" fmla="*/ 1526618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505921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577675 w 9662615"/>
              <a:gd name="connsiteY20" fmla="*/ 1370461 h 1583140"/>
              <a:gd name="connsiteX21" fmla="*/ 7466069 w 9662615"/>
              <a:gd name="connsiteY21" fmla="*/ 1377654 h 1583140"/>
              <a:gd name="connsiteX22" fmla="*/ 7435155 w 9662615"/>
              <a:gd name="connsiteY22" fmla="*/ 1397159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5995105 w 9662615"/>
              <a:gd name="connsiteY36" fmla="*/ 1435236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155638 w 9662615"/>
              <a:gd name="connsiteY47" fmla="*/ 1521938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652930 w 9662615"/>
              <a:gd name="connsiteY68" fmla="*/ 1539961 h 1583140"/>
              <a:gd name="connsiteX69" fmla="*/ 4422155 w 9662615"/>
              <a:gd name="connsiteY69" fmla="*/ 1542059 h 1583140"/>
              <a:gd name="connsiteX70" fmla="*/ 4221826 w 9662615"/>
              <a:gd name="connsiteY70" fmla="*/ 1508923 h 1583140"/>
              <a:gd name="connsiteX71" fmla="*/ 4096601 w 9662615"/>
              <a:gd name="connsiteY71" fmla="*/ 1510961 h 1583140"/>
              <a:gd name="connsiteX72" fmla="*/ 3986537 w 9662615"/>
              <a:gd name="connsiteY72" fmla="*/ 1523612 h 1583140"/>
              <a:gd name="connsiteX73" fmla="*/ 3743791 w 9662615"/>
              <a:gd name="connsiteY73" fmla="*/ 1516637 h 1583140"/>
              <a:gd name="connsiteX74" fmla="*/ 3664453 w 9662615"/>
              <a:gd name="connsiteY74" fmla="*/ 1521660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67911 w 9662615"/>
              <a:gd name="connsiteY81" fmla="*/ 1526618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505921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577675 w 9662615"/>
              <a:gd name="connsiteY20" fmla="*/ 1370461 h 1583140"/>
              <a:gd name="connsiteX21" fmla="*/ 7466069 w 9662615"/>
              <a:gd name="connsiteY21" fmla="*/ 1377654 h 1583140"/>
              <a:gd name="connsiteX22" fmla="*/ 7435155 w 9662615"/>
              <a:gd name="connsiteY22" fmla="*/ 1397159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5995105 w 9662615"/>
              <a:gd name="connsiteY36" fmla="*/ 1435236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155638 w 9662615"/>
              <a:gd name="connsiteY47" fmla="*/ 1521938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652930 w 9662615"/>
              <a:gd name="connsiteY68" fmla="*/ 1539961 h 1583140"/>
              <a:gd name="connsiteX69" fmla="*/ 4422155 w 9662615"/>
              <a:gd name="connsiteY69" fmla="*/ 1542059 h 1583140"/>
              <a:gd name="connsiteX70" fmla="*/ 4221826 w 9662615"/>
              <a:gd name="connsiteY70" fmla="*/ 1508923 h 1583140"/>
              <a:gd name="connsiteX71" fmla="*/ 4096601 w 9662615"/>
              <a:gd name="connsiteY71" fmla="*/ 1510961 h 1583140"/>
              <a:gd name="connsiteX72" fmla="*/ 3970635 w 9662615"/>
              <a:gd name="connsiteY72" fmla="*/ 1544815 h 1583140"/>
              <a:gd name="connsiteX73" fmla="*/ 3743791 w 9662615"/>
              <a:gd name="connsiteY73" fmla="*/ 1516637 h 1583140"/>
              <a:gd name="connsiteX74" fmla="*/ 3664453 w 9662615"/>
              <a:gd name="connsiteY74" fmla="*/ 1521660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67911 w 9662615"/>
              <a:gd name="connsiteY81" fmla="*/ 1526618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505921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577675 w 9662615"/>
              <a:gd name="connsiteY20" fmla="*/ 1370461 h 1583140"/>
              <a:gd name="connsiteX21" fmla="*/ 7466069 w 9662615"/>
              <a:gd name="connsiteY21" fmla="*/ 1377654 h 1583140"/>
              <a:gd name="connsiteX22" fmla="*/ 7435155 w 9662615"/>
              <a:gd name="connsiteY22" fmla="*/ 1397159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5995105 w 9662615"/>
              <a:gd name="connsiteY36" fmla="*/ 1435236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155638 w 9662615"/>
              <a:gd name="connsiteY47" fmla="*/ 1521938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652930 w 9662615"/>
              <a:gd name="connsiteY68" fmla="*/ 1539961 h 1583140"/>
              <a:gd name="connsiteX69" fmla="*/ 4422155 w 9662615"/>
              <a:gd name="connsiteY69" fmla="*/ 1542059 h 1583140"/>
              <a:gd name="connsiteX70" fmla="*/ 4221826 w 9662615"/>
              <a:gd name="connsiteY70" fmla="*/ 1508923 h 1583140"/>
              <a:gd name="connsiteX71" fmla="*/ 4096601 w 9662615"/>
              <a:gd name="connsiteY71" fmla="*/ 1510961 h 1583140"/>
              <a:gd name="connsiteX72" fmla="*/ 3970635 w 9662615"/>
              <a:gd name="connsiteY72" fmla="*/ 1544815 h 1583140"/>
              <a:gd name="connsiteX73" fmla="*/ 3743791 w 9662615"/>
              <a:gd name="connsiteY73" fmla="*/ 1516637 h 1583140"/>
              <a:gd name="connsiteX74" fmla="*/ 3664453 w 9662615"/>
              <a:gd name="connsiteY74" fmla="*/ 1521660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67911 w 9662615"/>
              <a:gd name="connsiteY81" fmla="*/ 1526618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505921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577675 w 9662615"/>
              <a:gd name="connsiteY20" fmla="*/ 1370461 h 1583140"/>
              <a:gd name="connsiteX21" fmla="*/ 7466069 w 9662615"/>
              <a:gd name="connsiteY21" fmla="*/ 1377654 h 1583140"/>
              <a:gd name="connsiteX22" fmla="*/ 7435155 w 9662615"/>
              <a:gd name="connsiteY22" fmla="*/ 1397159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5995105 w 9662615"/>
              <a:gd name="connsiteY36" fmla="*/ 1435236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155638 w 9662615"/>
              <a:gd name="connsiteY47" fmla="*/ 1521938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652930 w 9662615"/>
              <a:gd name="connsiteY68" fmla="*/ 1539961 h 1583140"/>
              <a:gd name="connsiteX69" fmla="*/ 4422155 w 9662615"/>
              <a:gd name="connsiteY69" fmla="*/ 1542059 h 1583140"/>
              <a:gd name="connsiteX70" fmla="*/ 4221826 w 9662615"/>
              <a:gd name="connsiteY70" fmla="*/ 1508923 h 1583140"/>
              <a:gd name="connsiteX71" fmla="*/ 4096601 w 9662615"/>
              <a:gd name="connsiteY71" fmla="*/ 1510961 h 1583140"/>
              <a:gd name="connsiteX72" fmla="*/ 3970635 w 9662615"/>
              <a:gd name="connsiteY72" fmla="*/ 1544815 h 1583140"/>
              <a:gd name="connsiteX73" fmla="*/ 3743791 w 9662615"/>
              <a:gd name="connsiteY73" fmla="*/ 1516637 h 1583140"/>
              <a:gd name="connsiteX74" fmla="*/ 3664453 w 9662615"/>
              <a:gd name="connsiteY74" fmla="*/ 1521660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67911 w 9662615"/>
              <a:gd name="connsiteY81" fmla="*/ 1526618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505921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577675 w 9662615"/>
              <a:gd name="connsiteY20" fmla="*/ 1370461 h 1583140"/>
              <a:gd name="connsiteX21" fmla="*/ 7466069 w 9662615"/>
              <a:gd name="connsiteY21" fmla="*/ 1377654 h 1583140"/>
              <a:gd name="connsiteX22" fmla="*/ 7435155 w 9662615"/>
              <a:gd name="connsiteY22" fmla="*/ 1397159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5995105 w 9662615"/>
              <a:gd name="connsiteY36" fmla="*/ 1435236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155638 w 9662615"/>
              <a:gd name="connsiteY47" fmla="*/ 1521938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589320 w 9662615"/>
              <a:gd name="connsiteY68" fmla="*/ 1534660 h 1583140"/>
              <a:gd name="connsiteX69" fmla="*/ 4422155 w 9662615"/>
              <a:gd name="connsiteY69" fmla="*/ 1542059 h 1583140"/>
              <a:gd name="connsiteX70" fmla="*/ 4221826 w 9662615"/>
              <a:gd name="connsiteY70" fmla="*/ 1508923 h 1583140"/>
              <a:gd name="connsiteX71" fmla="*/ 4096601 w 9662615"/>
              <a:gd name="connsiteY71" fmla="*/ 1510961 h 1583140"/>
              <a:gd name="connsiteX72" fmla="*/ 3970635 w 9662615"/>
              <a:gd name="connsiteY72" fmla="*/ 1544815 h 1583140"/>
              <a:gd name="connsiteX73" fmla="*/ 3743791 w 9662615"/>
              <a:gd name="connsiteY73" fmla="*/ 1516637 h 1583140"/>
              <a:gd name="connsiteX74" fmla="*/ 3664453 w 9662615"/>
              <a:gd name="connsiteY74" fmla="*/ 1521660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67911 w 9662615"/>
              <a:gd name="connsiteY81" fmla="*/ 1526618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505921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577675 w 9662615"/>
              <a:gd name="connsiteY20" fmla="*/ 1370461 h 1583140"/>
              <a:gd name="connsiteX21" fmla="*/ 7466069 w 9662615"/>
              <a:gd name="connsiteY21" fmla="*/ 1377654 h 1583140"/>
              <a:gd name="connsiteX22" fmla="*/ 7435155 w 9662615"/>
              <a:gd name="connsiteY22" fmla="*/ 1397159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5995105 w 9662615"/>
              <a:gd name="connsiteY36" fmla="*/ 1435236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589320 w 9662615"/>
              <a:gd name="connsiteY68" fmla="*/ 1534660 h 1583140"/>
              <a:gd name="connsiteX69" fmla="*/ 4422155 w 9662615"/>
              <a:gd name="connsiteY69" fmla="*/ 1542059 h 1583140"/>
              <a:gd name="connsiteX70" fmla="*/ 4221826 w 9662615"/>
              <a:gd name="connsiteY70" fmla="*/ 1508923 h 1583140"/>
              <a:gd name="connsiteX71" fmla="*/ 4096601 w 9662615"/>
              <a:gd name="connsiteY71" fmla="*/ 1510961 h 1583140"/>
              <a:gd name="connsiteX72" fmla="*/ 3970635 w 9662615"/>
              <a:gd name="connsiteY72" fmla="*/ 1544815 h 1583140"/>
              <a:gd name="connsiteX73" fmla="*/ 3743791 w 9662615"/>
              <a:gd name="connsiteY73" fmla="*/ 1516637 h 1583140"/>
              <a:gd name="connsiteX74" fmla="*/ 3664453 w 9662615"/>
              <a:gd name="connsiteY74" fmla="*/ 1521660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67911 w 9662615"/>
              <a:gd name="connsiteY81" fmla="*/ 1526618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505921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577675 w 9662615"/>
              <a:gd name="connsiteY20" fmla="*/ 1370461 h 1583140"/>
              <a:gd name="connsiteX21" fmla="*/ 7466069 w 9662615"/>
              <a:gd name="connsiteY21" fmla="*/ 1377654 h 1583140"/>
              <a:gd name="connsiteX22" fmla="*/ 7435155 w 9662615"/>
              <a:gd name="connsiteY22" fmla="*/ 1397159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589320 w 9662615"/>
              <a:gd name="connsiteY68" fmla="*/ 1534660 h 1583140"/>
              <a:gd name="connsiteX69" fmla="*/ 4422155 w 9662615"/>
              <a:gd name="connsiteY69" fmla="*/ 1542059 h 1583140"/>
              <a:gd name="connsiteX70" fmla="*/ 4221826 w 9662615"/>
              <a:gd name="connsiteY70" fmla="*/ 1508923 h 1583140"/>
              <a:gd name="connsiteX71" fmla="*/ 4096601 w 9662615"/>
              <a:gd name="connsiteY71" fmla="*/ 1510961 h 1583140"/>
              <a:gd name="connsiteX72" fmla="*/ 3970635 w 9662615"/>
              <a:gd name="connsiteY72" fmla="*/ 1544815 h 1583140"/>
              <a:gd name="connsiteX73" fmla="*/ 3743791 w 9662615"/>
              <a:gd name="connsiteY73" fmla="*/ 1516637 h 1583140"/>
              <a:gd name="connsiteX74" fmla="*/ 3664453 w 9662615"/>
              <a:gd name="connsiteY74" fmla="*/ 1521660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67911 w 9662615"/>
              <a:gd name="connsiteY81" fmla="*/ 1526618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505921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577675 w 9662615"/>
              <a:gd name="connsiteY20" fmla="*/ 1370461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589320 w 9662615"/>
              <a:gd name="connsiteY68" fmla="*/ 1534660 h 1583140"/>
              <a:gd name="connsiteX69" fmla="*/ 4422155 w 9662615"/>
              <a:gd name="connsiteY69" fmla="*/ 1542059 h 1583140"/>
              <a:gd name="connsiteX70" fmla="*/ 4221826 w 9662615"/>
              <a:gd name="connsiteY70" fmla="*/ 1508923 h 1583140"/>
              <a:gd name="connsiteX71" fmla="*/ 4096601 w 9662615"/>
              <a:gd name="connsiteY71" fmla="*/ 1510961 h 1583140"/>
              <a:gd name="connsiteX72" fmla="*/ 3970635 w 9662615"/>
              <a:gd name="connsiteY72" fmla="*/ 1544815 h 1583140"/>
              <a:gd name="connsiteX73" fmla="*/ 3743791 w 9662615"/>
              <a:gd name="connsiteY73" fmla="*/ 1516637 h 1583140"/>
              <a:gd name="connsiteX74" fmla="*/ 3664453 w 9662615"/>
              <a:gd name="connsiteY74" fmla="*/ 1521660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67911 w 9662615"/>
              <a:gd name="connsiteY81" fmla="*/ 1526618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505921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589320 w 9662615"/>
              <a:gd name="connsiteY68" fmla="*/ 1534660 h 1583140"/>
              <a:gd name="connsiteX69" fmla="*/ 4422155 w 9662615"/>
              <a:gd name="connsiteY69" fmla="*/ 1542059 h 1583140"/>
              <a:gd name="connsiteX70" fmla="*/ 4221826 w 9662615"/>
              <a:gd name="connsiteY70" fmla="*/ 1508923 h 1583140"/>
              <a:gd name="connsiteX71" fmla="*/ 4096601 w 9662615"/>
              <a:gd name="connsiteY71" fmla="*/ 1510961 h 1583140"/>
              <a:gd name="connsiteX72" fmla="*/ 3970635 w 9662615"/>
              <a:gd name="connsiteY72" fmla="*/ 1544815 h 1583140"/>
              <a:gd name="connsiteX73" fmla="*/ 3743791 w 9662615"/>
              <a:gd name="connsiteY73" fmla="*/ 1516637 h 1583140"/>
              <a:gd name="connsiteX74" fmla="*/ 3664453 w 9662615"/>
              <a:gd name="connsiteY74" fmla="*/ 1521660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67911 w 9662615"/>
              <a:gd name="connsiteY81" fmla="*/ 1526618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505921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589320 w 9662615"/>
              <a:gd name="connsiteY68" fmla="*/ 1534660 h 1583140"/>
              <a:gd name="connsiteX69" fmla="*/ 4422155 w 9662615"/>
              <a:gd name="connsiteY69" fmla="*/ 1542059 h 1583140"/>
              <a:gd name="connsiteX70" fmla="*/ 4221826 w 9662615"/>
              <a:gd name="connsiteY70" fmla="*/ 1508923 h 1583140"/>
              <a:gd name="connsiteX71" fmla="*/ 4096601 w 9662615"/>
              <a:gd name="connsiteY71" fmla="*/ 1510961 h 1583140"/>
              <a:gd name="connsiteX72" fmla="*/ 3970635 w 9662615"/>
              <a:gd name="connsiteY72" fmla="*/ 1544815 h 1583140"/>
              <a:gd name="connsiteX73" fmla="*/ 3743791 w 9662615"/>
              <a:gd name="connsiteY73" fmla="*/ 1516637 h 1583140"/>
              <a:gd name="connsiteX74" fmla="*/ 3664453 w 9662615"/>
              <a:gd name="connsiteY74" fmla="*/ 1521660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67911 w 9662615"/>
              <a:gd name="connsiteY81" fmla="*/ 1526618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601337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589320 w 9662615"/>
              <a:gd name="connsiteY68" fmla="*/ 1534660 h 1583140"/>
              <a:gd name="connsiteX69" fmla="*/ 4422155 w 9662615"/>
              <a:gd name="connsiteY69" fmla="*/ 1542059 h 1583140"/>
              <a:gd name="connsiteX70" fmla="*/ 4221826 w 9662615"/>
              <a:gd name="connsiteY70" fmla="*/ 1508923 h 1583140"/>
              <a:gd name="connsiteX71" fmla="*/ 4096601 w 9662615"/>
              <a:gd name="connsiteY71" fmla="*/ 1521563 h 1583140"/>
              <a:gd name="connsiteX72" fmla="*/ 3970635 w 9662615"/>
              <a:gd name="connsiteY72" fmla="*/ 1544815 h 1583140"/>
              <a:gd name="connsiteX73" fmla="*/ 3743791 w 9662615"/>
              <a:gd name="connsiteY73" fmla="*/ 1516637 h 1583140"/>
              <a:gd name="connsiteX74" fmla="*/ 3664453 w 9662615"/>
              <a:gd name="connsiteY74" fmla="*/ 1521660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67911 w 9662615"/>
              <a:gd name="connsiteY81" fmla="*/ 1526618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601337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589320 w 9662615"/>
              <a:gd name="connsiteY68" fmla="*/ 1534660 h 1583140"/>
              <a:gd name="connsiteX69" fmla="*/ 4422155 w 9662615"/>
              <a:gd name="connsiteY69" fmla="*/ 1542059 h 1583140"/>
              <a:gd name="connsiteX70" fmla="*/ 4221826 w 9662615"/>
              <a:gd name="connsiteY70" fmla="*/ 1508923 h 1583140"/>
              <a:gd name="connsiteX71" fmla="*/ 4096601 w 9662615"/>
              <a:gd name="connsiteY71" fmla="*/ 1521563 h 1583140"/>
              <a:gd name="connsiteX72" fmla="*/ 3970635 w 9662615"/>
              <a:gd name="connsiteY72" fmla="*/ 1544815 h 1583140"/>
              <a:gd name="connsiteX73" fmla="*/ 3743791 w 9662615"/>
              <a:gd name="connsiteY73" fmla="*/ 1516637 h 1583140"/>
              <a:gd name="connsiteX74" fmla="*/ 3664453 w 9662615"/>
              <a:gd name="connsiteY74" fmla="*/ 1521660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67911 w 9662615"/>
              <a:gd name="connsiteY81" fmla="*/ 1526618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601337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589320 w 9662615"/>
              <a:gd name="connsiteY68" fmla="*/ 1534660 h 1583140"/>
              <a:gd name="connsiteX69" fmla="*/ 4422155 w 9662615"/>
              <a:gd name="connsiteY69" fmla="*/ 1542059 h 1583140"/>
              <a:gd name="connsiteX70" fmla="*/ 4221826 w 9662615"/>
              <a:gd name="connsiteY70" fmla="*/ 1508923 h 1583140"/>
              <a:gd name="connsiteX71" fmla="*/ 4096601 w 9662615"/>
              <a:gd name="connsiteY71" fmla="*/ 1521563 h 1583140"/>
              <a:gd name="connsiteX72" fmla="*/ 3970635 w 9662615"/>
              <a:gd name="connsiteY72" fmla="*/ 1544815 h 1583140"/>
              <a:gd name="connsiteX73" fmla="*/ 3743791 w 9662615"/>
              <a:gd name="connsiteY73" fmla="*/ 1516637 h 1583140"/>
              <a:gd name="connsiteX74" fmla="*/ 3664453 w 9662615"/>
              <a:gd name="connsiteY74" fmla="*/ 1521660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67911 w 9662615"/>
              <a:gd name="connsiteY81" fmla="*/ 1526618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601337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589320 w 9662615"/>
              <a:gd name="connsiteY68" fmla="*/ 1534660 h 1583140"/>
              <a:gd name="connsiteX69" fmla="*/ 4422155 w 9662615"/>
              <a:gd name="connsiteY69" fmla="*/ 1542059 h 1583140"/>
              <a:gd name="connsiteX70" fmla="*/ 4221826 w 9662615"/>
              <a:gd name="connsiteY70" fmla="*/ 1508923 h 1583140"/>
              <a:gd name="connsiteX71" fmla="*/ 4096601 w 9662615"/>
              <a:gd name="connsiteY71" fmla="*/ 1521563 h 1583140"/>
              <a:gd name="connsiteX72" fmla="*/ 3970635 w 9662615"/>
              <a:gd name="connsiteY72" fmla="*/ 1544815 h 1583140"/>
              <a:gd name="connsiteX73" fmla="*/ 3833906 w 9662615"/>
              <a:gd name="connsiteY73" fmla="*/ 1516637 h 1583140"/>
              <a:gd name="connsiteX74" fmla="*/ 3664453 w 9662615"/>
              <a:gd name="connsiteY74" fmla="*/ 1521660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67911 w 9662615"/>
              <a:gd name="connsiteY81" fmla="*/ 1526618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601337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589320 w 9662615"/>
              <a:gd name="connsiteY68" fmla="*/ 1534660 h 1583140"/>
              <a:gd name="connsiteX69" fmla="*/ 4422155 w 9662615"/>
              <a:gd name="connsiteY69" fmla="*/ 1542059 h 1583140"/>
              <a:gd name="connsiteX70" fmla="*/ 4221826 w 9662615"/>
              <a:gd name="connsiteY70" fmla="*/ 1508923 h 1583140"/>
              <a:gd name="connsiteX71" fmla="*/ 4096601 w 9662615"/>
              <a:gd name="connsiteY71" fmla="*/ 1521563 h 1583140"/>
              <a:gd name="connsiteX72" fmla="*/ 3970635 w 9662615"/>
              <a:gd name="connsiteY72" fmla="*/ 1544815 h 1583140"/>
              <a:gd name="connsiteX73" fmla="*/ 3833906 w 9662615"/>
              <a:gd name="connsiteY73" fmla="*/ 1516637 h 1583140"/>
              <a:gd name="connsiteX74" fmla="*/ 3696258 w 9662615"/>
              <a:gd name="connsiteY74" fmla="*/ 1537563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67911 w 9662615"/>
              <a:gd name="connsiteY81" fmla="*/ 1526618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601337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589320 w 9662615"/>
              <a:gd name="connsiteY68" fmla="*/ 1534660 h 1583140"/>
              <a:gd name="connsiteX69" fmla="*/ 4422155 w 9662615"/>
              <a:gd name="connsiteY69" fmla="*/ 1542059 h 1583140"/>
              <a:gd name="connsiteX70" fmla="*/ 4221826 w 9662615"/>
              <a:gd name="connsiteY70" fmla="*/ 1508923 h 1583140"/>
              <a:gd name="connsiteX71" fmla="*/ 4096601 w 9662615"/>
              <a:gd name="connsiteY71" fmla="*/ 1521563 h 1583140"/>
              <a:gd name="connsiteX72" fmla="*/ 3970635 w 9662615"/>
              <a:gd name="connsiteY72" fmla="*/ 1544815 h 1583140"/>
              <a:gd name="connsiteX73" fmla="*/ 3833906 w 9662615"/>
              <a:gd name="connsiteY73" fmla="*/ 1516637 h 1583140"/>
              <a:gd name="connsiteX74" fmla="*/ 3696258 w 9662615"/>
              <a:gd name="connsiteY74" fmla="*/ 1537563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30805 w 9662615"/>
              <a:gd name="connsiteY81" fmla="*/ 1542521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601337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589320 w 9662615"/>
              <a:gd name="connsiteY68" fmla="*/ 1534660 h 1583140"/>
              <a:gd name="connsiteX69" fmla="*/ 4422155 w 9662615"/>
              <a:gd name="connsiteY69" fmla="*/ 1542059 h 1583140"/>
              <a:gd name="connsiteX70" fmla="*/ 4221826 w 9662615"/>
              <a:gd name="connsiteY70" fmla="*/ 1508923 h 1583140"/>
              <a:gd name="connsiteX71" fmla="*/ 4096601 w 9662615"/>
              <a:gd name="connsiteY71" fmla="*/ 1521563 h 1583140"/>
              <a:gd name="connsiteX72" fmla="*/ 3970635 w 9662615"/>
              <a:gd name="connsiteY72" fmla="*/ 1544815 h 1583140"/>
              <a:gd name="connsiteX73" fmla="*/ 3833906 w 9662615"/>
              <a:gd name="connsiteY73" fmla="*/ 1516637 h 1583140"/>
              <a:gd name="connsiteX74" fmla="*/ 3696258 w 9662615"/>
              <a:gd name="connsiteY74" fmla="*/ 1537563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30805 w 9662615"/>
              <a:gd name="connsiteY81" fmla="*/ 1542521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91676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601337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589320 w 9662615"/>
              <a:gd name="connsiteY68" fmla="*/ 1534660 h 1583140"/>
              <a:gd name="connsiteX69" fmla="*/ 4422155 w 9662615"/>
              <a:gd name="connsiteY69" fmla="*/ 1542059 h 1583140"/>
              <a:gd name="connsiteX70" fmla="*/ 4221826 w 9662615"/>
              <a:gd name="connsiteY70" fmla="*/ 1508923 h 1583140"/>
              <a:gd name="connsiteX71" fmla="*/ 4096601 w 9662615"/>
              <a:gd name="connsiteY71" fmla="*/ 1521563 h 1583140"/>
              <a:gd name="connsiteX72" fmla="*/ 3970635 w 9662615"/>
              <a:gd name="connsiteY72" fmla="*/ 1544815 h 1583140"/>
              <a:gd name="connsiteX73" fmla="*/ 3833906 w 9662615"/>
              <a:gd name="connsiteY73" fmla="*/ 1516637 h 1583140"/>
              <a:gd name="connsiteX74" fmla="*/ 3696258 w 9662615"/>
              <a:gd name="connsiteY74" fmla="*/ 1537563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30805 w 9662615"/>
              <a:gd name="connsiteY81" fmla="*/ 1542521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91676 w 9662615"/>
              <a:gd name="connsiteY91" fmla="*/ 1500859 h 1583140"/>
              <a:gd name="connsiteX92" fmla="*/ 2378036 w 9662615"/>
              <a:gd name="connsiteY92" fmla="*/ 1520645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601337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7534"/>
              <a:gd name="connsiteX1" fmla="*/ 9662615 w 9662615"/>
              <a:gd name="connsiteY1" fmla="*/ 0 h 1587534"/>
              <a:gd name="connsiteX2" fmla="*/ 9662615 w 9662615"/>
              <a:gd name="connsiteY2" fmla="*/ 1280346 h 1587534"/>
              <a:gd name="connsiteX3" fmla="*/ 9658420 w 9662615"/>
              <a:gd name="connsiteY3" fmla="*/ 1280106 h 1587534"/>
              <a:gd name="connsiteX4" fmla="*/ 9469546 w 9662615"/>
              <a:gd name="connsiteY4" fmla="*/ 1289837 h 1587534"/>
              <a:gd name="connsiteX5" fmla="*/ 9385895 w 9662615"/>
              <a:gd name="connsiteY5" fmla="*/ 1269203 h 1587534"/>
              <a:gd name="connsiteX6" fmla="*/ 9144767 w 9662615"/>
              <a:gd name="connsiteY6" fmla="*/ 1264120 h 1587534"/>
              <a:gd name="connsiteX7" fmla="*/ 8837252 w 9662615"/>
              <a:gd name="connsiteY7" fmla="*/ 1350515 h 1587534"/>
              <a:gd name="connsiteX8" fmla="*/ 8705466 w 9662615"/>
              <a:gd name="connsiteY8" fmla="*/ 1342419 h 1587534"/>
              <a:gd name="connsiteX9" fmla="*/ 8652221 w 9662615"/>
              <a:gd name="connsiteY9" fmla="*/ 1326906 h 1587534"/>
              <a:gd name="connsiteX10" fmla="*/ 8632312 w 9662615"/>
              <a:gd name="connsiteY10" fmla="*/ 1326025 h 1587534"/>
              <a:gd name="connsiteX11" fmla="*/ 8591582 w 9662615"/>
              <a:gd name="connsiteY11" fmla="*/ 1341666 h 1587534"/>
              <a:gd name="connsiteX12" fmla="*/ 8537336 w 9662615"/>
              <a:gd name="connsiteY12" fmla="*/ 1341684 h 1587534"/>
              <a:gd name="connsiteX13" fmla="*/ 8472508 w 9662615"/>
              <a:gd name="connsiteY13" fmla="*/ 1363109 h 1587534"/>
              <a:gd name="connsiteX14" fmla="*/ 8258477 w 9662615"/>
              <a:gd name="connsiteY14" fmla="*/ 1370666 h 1587534"/>
              <a:gd name="connsiteX15" fmla="*/ 8197961 w 9662615"/>
              <a:gd name="connsiteY15" fmla="*/ 1392804 h 1587534"/>
              <a:gd name="connsiteX16" fmla="*/ 8171196 w 9662615"/>
              <a:gd name="connsiteY16" fmla="*/ 1397216 h 1587534"/>
              <a:gd name="connsiteX17" fmla="*/ 8127667 w 9662615"/>
              <a:gd name="connsiteY17" fmla="*/ 1418254 h 1587534"/>
              <a:gd name="connsiteX18" fmla="*/ 7974579 w 9662615"/>
              <a:gd name="connsiteY18" fmla="*/ 1383439 h 1587534"/>
              <a:gd name="connsiteX19" fmla="*/ 7768351 w 9662615"/>
              <a:gd name="connsiteY19" fmla="*/ 1395051 h 1587534"/>
              <a:gd name="connsiteX20" fmla="*/ 7635985 w 9662615"/>
              <a:gd name="connsiteY20" fmla="*/ 1386363 h 1587534"/>
              <a:gd name="connsiteX21" fmla="*/ 7466069 w 9662615"/>
              <a:gd name="connsiteY21" fmla="*/ 1377654 h 1587534"/>
              <a:gd name="connsiteX22" fmla="*/ 7355642 w 9662615"/>
              <a:gd name="connsiteY22" fmla="*/ 1407761 h 1587534"/>
              <a:gd name="connsiteX23" fmla="*/ 7151610 w 9662615"/>
              <a:gd name="connsiteY23" fmla="*/ 1397856 h 1587534"/>
              <a:gd name="connsiteX24" fmla="*/ 7082147 w 9662615"/>
              <a:gd name="connsiteY24" fmla="*/ 1406113 h 1587534"/>
              <a:gd name="connsiteX25" fmla="*/ 7014958 w 9662615"/>
              <a:gd name="connsiteY25" fmla="*/ 1396883 h 1587534"/>
              <a:gd name="connsiteX26" fmla="*/ 6907567 w 9662615"/>
              <a:gd name="connsiteY26" fmla="*/ 1419149 h 1587534"/>
              <a:gd name="connsiteX27" fmla="*/ 6748428 w 9662615"/>
              <a:gd name="connsiteY27" fmla="*/ 1420308 h 1587534"/>
              <a:gd name="connsiteX28" fmla="*/ 6654257 w 9662615"/>
              <a:gd name="connsiteY28" fmla="*/ 1424143 h 1587534"/>
              <a:gd name="connsiteX29" fmla="*/ 6620123 w 9662615"/>
              <a:gd name="connsiteY29" fmla="*/ 1430535 h 1587534"/>
              <a:gd name="connsiteX30" fmla="*/ 6571355 w 9662615"/>
              <a:gd name="connsiteY30" fmla="*/ 1436144 h 1587534"/>
              <a:gd name="connsiteX31" fmla="*/ 6486557 w 9662615"/>
              <a:gd name="connsiteY31" fmla="*/ 1449861 h 1587534"/>
              <a:gd name="connsiteX32" fmla="*/ 6370419 w 9662615"/>
              <a:gd name="connsiteY32" fmla="*/ 1461649 h 1587534"/>
              <a:gd name="connsiteX33" fmla="*/ 6278839 w 9662615"/>
              <a:gd name="connsiteY33" fmla="*/ 1449160 h 1587534"/>
              <a:gd name="connsiteX34" fmla="*/ 6272455 w 9662615"/>
              <a:gd name="connsiteY34" fmla="*/ 1453191 h 1587534"/>
              <a:gd name="connsiteX35" fmla="*/ 6212659 w 9662615"/>
              <a:gd name="connsiteY35" fmla="*/ 1454850 h 1587534"/>
              <a:gd name="connsiteX36" fmla="*/ 6069317 w 9662615"/>
              <a:gd name="connsiteY36" fmla="*/ 1445838 h 1587534"/>
              <a:gd name="connsiteX37" fmla="*/ 5878477 w 9662615"/>
              <a:gd name="connsiteY37" fmla="*/ 1439180 h 1587534"/>
              <a:gd name="connsiteX38" fmla="*/ 5838387 w 9662615"/>
              <a:gd name="connsiteY38" fmla="*/ 1444679 h 1587534"/>
              <a:gd name="connsiteX39" fmla="*/ 5771136 w 9662615"/>
              <a:gd name="connsiteY39" fmla="*/ 1453639 h 1587534"/>
              <a:gd name="connsiteX40" fmla="*/ 5724081 w 9662615"/>
              <a:gd name="connsiteY40" fmla="*/ 1470431 h 1587534"/>
              <a:gd name="connsiteX41" fmla="*/ 5666577 w 9662615"/>
              <a:gd name="connsiteY41" fmla="*/ 1473921 h 1587534"/>
              <a:gd name="connsiteX42" fmla="*/ 5649068 w 9662615"/>
              <a:gd name="connsiteY42" fmla="*/ 1461676 h 1587534"/>
              <a:gd name="connsiteX43" fmla="*/ 5588902 w 9662615"/>
              <a:gd name="connsiteY43" fmla="*/ 1469647 h 1587534"/>
              <a:gd name="connsiteX44" fmla="*/ 5498090 w 9662615"/>
              <a:gd name="connsiteY44" fmla="*/ 1483173 h 1587534"/>
              <a:gd name="connsiteX45" fmla="*/ 5444641 w 9662615"/>
              <a:gd name="connsiteY45" fmla="*/ 1487602 h 1587534"/>
              <a:gd name="connsiteX46" fmla="*/ 5299812 w 9662615"/>
              <a:gd name="connsiteY46" fmla="*/ 1503362 h 1587534"/>
              <a:gd name="connsiteX47" fmla="*/ 5213947 w 9662615"/>
              <a:gd name="connsiteY47" fmla="*/ 1516637 h 1587534"/>
              <a:gd name="connsiteX48" fmla="*/ 5090342 w 9662615"/>
              <a:gd name="connsiteY48" fmla="*/ 1546680 h 1587534"/>
              <a:gd name="connsiteX49" fmla="*/ 5082104 w 9662615"/>
              <a:gd name="connsiteY49" fmla="*/ 1547781 h 1587534"/>
              <a:gd name="connsiteX50" fmla="*/ 5059484 w 9662615"/>
              <a:gd name="connsiteY50" fmla="*/ 1546802 h 1587534"/>
              <a:gd name="connsiteX51" fmla="*/ 5050958 w 9662615"/>
              <a:gd name="connsiteY51" fmla="*/ 1545776 h 1587534"/>
              <a:gd name="connsiteX52" fmla="*/ 5038524 w 9662615"/>
              <a:gd name="connsiteY52" fmla="*/ 1545675 h 1587534"/>
              <a:gd name="connsiteX53" fmla="*/ 5038223 w 9662615"/>
              <a:gd name="connsiteY53" fmla="*/ 1545881 h 1587534"/>
              <a:gd name="connsiteX54" fmla="*/ 5026564 w 9662615"/>
              <a:gd name="connsiteY54" fmla="*/ 1545376 h 1587534"/>
              <a:gd name="connsiteX55" fmla="*/ 4969433 w 9662615"/>
              <a:gd name="connsiteY55" fmla="*/ 1540263 h 1587534"/>
              <a:gd name="connsiteX56" fmla="*/ 4894799 w 9662615"/>
              <a:gd name="connsiteY56" fmla="*/ 1559476 h 1587534"/>
              <a:gd name="connsiteX57" fmla="*/ 4863775 w 9662615"/>
              <a:gd name="connsiteY57" fmla="*/ 1562633 h 1587534"/>
              <a:gd name="connsiteX58" fmla="*/ 4847242 w 9662615"/>
              <a:gd name="connsiteY58" fmla="*/ 1565435 h 1587534"/>
              <a:gd name="connsiteX59" fmla="*/ 4830335 w 9662615"/>
              <a:gd name="connsiteY59" fmla="*/ 1587534 h 1587534"/>
              <a:gd name="connsiteX60" fmla="*/ 4791466 w 9662615"/>
              <a:gd name="connsiteY60" fmla="*/ 1561324 h 1587534"/>
              <a:gd name="connsiteX61" fmla="*/ 4784247 w 9662615"/>
              <a:gd name="connsiteY61" fmla="*/ 1562342 h 1587534"/>
              <a:gd name="connsiteX62" fmla="*/ 4748477 w 9662615"/>
              <a:gd name="connsiteY62" fmla="*/ 1556925 h 1587534"/>
              <a:gd name="connsiteX63" fmla="*/ 4730033 w 9662615"/>
              <a:gd name="connsiteY63" fmla="*/ 1555274 h 1587534"/>
              <a:gd name="connsiteX64" fmla="*/ 4724747 w 9662615"/>
              <a:gd name="connsiteY64" fmla="*/ 1552439 h 1587534"/>
              <a:gd name="connsiteX65" fmla="*/ 4697562 w 9662615"/>
              <a:gd name="connsiteY65" fmla="*/ 1551206 h 1587534"/>
              <a:gd name="connsiteX66" fmla="*/ 4694469 w 9662615"/>
              <a:gd name="connsiteY66" fmla="*/ 1551958 h 1587534"/>
              <a:gd name="connsiteX67" fmla="*/ 4671940 w 9662615"/>
              <a:gd name="connsiteY67" fmla="*/ 1547617 h 1587534"/>
              <a:gd name="connsiteX68" fmla="*/ 4589320 w 9662615"/>
              <a:gd name="connsiteY68" fmla="*/ 1534660 h 1587534"/>
              <a:gd name="connsiteX69" fmla="*/ 4422155 w 9662615"/>
              <a:gd name="connsiteY69" fmla="*/ 1542059 h 1587534"/>
              <a:gd name="connsiteX70" fmla="*/ 4221826 w 9662615"/>
              <a:gd name="connsiteY70" fmla="*/ 1508923 h 1587534"/>
              <a:gd name="connsiteX71" fmla="*/ 4096601 w 9662615"/>
              <a:gd name="connsiteY71" fmla="*/ 1521563 h 1587534"/>
              <a:gd name="connsiteX72" fmla="*/ 3970635 w 9662615"/>
              <a:gd name="connsiteY72" fmla="*/ 1544815 h 1587534"/>
              <a:gd name="connsiteX73" fmla="*/ 3833906 w 9662615"/>
              <a:gd name="connsiteY73" fmla="*/ 1516637 h 1587534"/>
              <a:gd name="connsiteX74" fmla="*/ 3696258 w 9662615"/>
              <a:gd name="connsiteY74" fmla="*/ 1537563 h 1587534"/>
              <a:gd name="connsiteX75" fmla="*/ 3594070 w 9662615"/>
              <a:gd name="connsiteY75" fmla="*/ 1509422 h 1587534"/>
              <a:gd name="connsiteX76" fmla="*/ 3565233 w 9662615"/>
              <a:gd name="connsiteY76" fmla="*/ 1515122 h 1587534"/>
              <a:gd name="connsiteX77" fmla="*/ 3560267 w 9662615"/>
              <a:gd name="connsiteY77" fmla="*/ 1516288 h 1587534"/>
              <a:gd name="connsiteX78" fmla="*/ 3540258 w 9662615"/>
              <a:gd name="connsiteY78" fmla="*/ 1516976 h 1587534"/>
              <a:gd name="connsiteX79" fmla="*/ 3534780 w 9662615"/>
              <a:gd name="connsiteY79" fmla="*/ 1522141 h 1587534"/>
              <a:gd name="connsiteX80" fmla="*/ 3504783 w 9662615"/>
              <a:gd name="connsiteY80" fmla="*/ 1526739 h 1587534"/>
              <a:gd name="connsiteX81" fmla="*/ 3430805 w 9662615"/>
              <a:gd name="connsiteY81" fmla="*/ 1542521 h 1587534"/>
              <a:gd name="connsiteX82" fmla="*/ 3292707 w 9662615"/>
              <a:gd name="connsiteY82" fmla="*/ 1520490 h 1587534"/>
              <a:gd name="connsiteX83" fmla="*/ 3187872 w 9662615"/>
              <a:gd name="connsiteY83" fmla="*/ 1519991 h 1587534"/>
              <a:gd name="connsiteX84" fmla="*/ 3148026 w 9662615"/>
              <a:gd name="connsiteY84" fmla="*/ 1524777 h 1587534"/>
              <a:gd name="connsiteX85" fmla="*/ 3092394 w 9662615"/>
              <a:gd name="connsiteY85" fmla="*/ 1528115 h 1587534"/>
              <a:gd name="connsiteX86" fmla="*/ 2994200 w 9662615"/>
              <a:gd name="connsiteY86" fmla="*/ 1537857 h 1587534"/>
              <a:gd name="connsiteX87" fmla="*/ 2862301 w 9662615"/>
              <a:gd name="connsiteY87" fmla="*/ 1544250 h 1587534"/>
              <a:gd name="connsiteX88" fmla="*/ 2766335 w 9662615"/>
              <a:gd name="connsiteY88" fmla="*/ 1527662 h 1587534"/>
              <a:gd name="connsiteX89" fmla="*/ 2757836 w 9662615"/>
              <a:gd name="connsiteY89" fmla="*/ 1531371 h 1587534"/>
              <a:gd name="connsiteX90" fmla="*/ 2691555 w 9662615"/>
              <a:gd name="connsiteY90" fmla="*/ 1530283 h 1587534"/>
              <a:gd name="connsiteX91" fmla="*/ 2491676 w 9662615"/>
              <a:gd name="connsiteY91" fmla="*/ 1500859 h 1587534"/>
              <a:gd name="connsiteX92" fmla="*/ 2378036 w 9662615"/>
              <a:gd name="connsiteY92" fmla="*/ 1520645 h 1587534"/>
              <a:gd name="connsiteX93" fmla="*/ 2284269 w 9662615"/>
              <a:gd name="connsiteY93" fmla="*/ 1503068 h 1587534"/>
              <a:gd name="connsiteX94" fmla="*/ 2207104 w 9662615"/>
              <a:gd name="connsiteY94" fmla="*/ 1508888 h 1587534"/>
              <a:gd name="connsiteX95" fmla="*/ 2149226 w 9662615"/>
              <a:gd name="connsiteY95" fmla="*/ 1523409 h 1587534"/>
              <a:gd name="connsiteX96" fmla="*/ 2084783 w 9662615"/>
              <a:gd name="connsiteY96" fmla="*/ 1524245 h 1587534"/>
              <a:gd name="connsiteX97" fmla="*/ 2070075 w 9662615"/>
              <a:gd name="connsiteY97" fmla="*/ 1511285 h 1587534"/>
              <a:gd name="connsiteX98" fmla="*/ 2001057 w 9662615"/>
              <a:gd name="connsiteY98" fmla="*/ 1516449 h 1587534"/>
              <a:gd name="connsiteX99" fmla="*/ 1896330 w 9662615"/>
              <a:gd name="connsiteY99" fmla="*/ 1525725 h 1587534"/>
              <a:gd name="connsiteX100" fmla="*/ 1835994 w 9662615"/>
              <a:gd name="connsiteY100" fmla="*/ 1527678 h 1587534"/>
              <a:gd name="connsiteX101" fmla="*/ 1671119 w 9662615"/>
              <a:gd name="connsiteY101" fmla="*/ 1536701 h 1587534"/>
              <a:gd name="connsiteX102" fmla="*/ 1601337 w 9662615"/>
              <a:gd name="connsiteY102" fmla="*/ 1548552 h 1587534"/>
              <a:gd name="connsiteX103" fmla="*/ 1407755 w 9662615"/>
              <a:gd name="connsiteY103" fmla="*/ 1571444 h 1587534"/>
              <a:gd name="connsiteX104" fmla="*/ 1271994 w 9662615"/>
              <a:gd name="connsiteY104" fmla="*/ 1579471 h 1587534"/>
              <a:gd name="connsiteX105" fmla="*/ 1249226 w 9662615"/>
              <a:gd name="connsiteY105" fmla="*/ 1583140 h 1587534"/>
              <a:gd name="connsiteX106" fmla="*/ 1217719 w 9662615"/>
              <a:gd name="connsiteY106" fmla="*/ 1580863 h 1587534"/>
              <a:gd name="connsiteX107" fmla="*/ 1091432 w 9662615"/>
              <a:gd name="connsiteY107" fmla="*/ 1571003 h 1587534"/>
              <a:gd name="connsiteX108" fmla="*/ 992039 w 9662615"/>
              <a:gd name="connsiteY108" fmla="*/ 1556662 h 1587534"/>
              <a:gd name="connsiteX109" fmla="*/ 868264 w 9662615"/>
              <a:gd name="connsiteY109" fmla="*/ 1566392 h 1587534"/>
              <a:gd name="connsiteX110" fmla="*/ 792765 w 9662615"/>
              <a:gd name="connsiteY110" fmla="*/ 1563102 h 1587534"/>
              <a:gd name="connsiteX111" fmla="*/ 669055 w 9662615"/>
              <a:gd name="connsiteY111" fmla="*/ 1543638 h 1587534"/>
              <a:gd name="connsiteX112" fmla="*/ 506152 w 9662615"/>
              <a:gd name="connsiteY112" fmla="*/ 1549124 h 1587534"/>
              <a:gd name="connsiteX113" fmla="*/ 472797 w 9662615"/>
              <a:gd name="connsiteY113" fmla="*/ 1568904 h 1587534"/>
              <a:gd name="connsiteX114" fmla="*/ 427864 w 9662615"/>
              <a:gd name="connsiteY114" fmla="*/ 1580848 h 1587534"/>
              <a:gd name="connsiteX115" fmla="*/ 408381 w 9662615"/>
              <a:gd name="connsiteY115" fmla="*/ 1552940 h 1587534"/>
              <a:gd name="connsiteX116" fmla="*/ 267163 w 9662615"/>
              <a:gd name="connsiteY116" fmla="*/ 1531913 h 1587534"/>
              <a:gd name="connsiteX117" fmla="*/ 196644 w 9662615"/>
              <a:gd name="connsiteY117" fmla="*/ 1524565 h 1587534"/>
              <a:gd name="connsiteX118" fmla="*/ 86819 w 9662615"/>
              <a:gd name="connsiteY118" fmla="*/ 1519517 h 1587534"/>
              <a:gd name="connsiteX119" fmla="*/ 53369 w 9662615"/>
              <a:gd name="connsiteY119" fmla="*/ 1516853 h 1587534"/>
              <a:gd name="connsiteX120" fmla="*/ 2359 w 9662615"/>
              <a:gd name="connsiteY120" fmla="*/ 1515247 h 1587534"/>
              <a:gd name="connsiteX121" fmla="*/ 0 w 9662615"/>
              <a:gd name="connsiteY121" fmla="*/ 1514932 h 1587534"/>
              <a:gd name="connsiteX122" fmla="*/ 0 w 9662615"/>
              <a:gd name="connsiteY122" fmla="*/ 0 h 1587534"/>
              <a:gd name="connsiteX0" fmla="*/ 0 w 9662615"/>
              <a:gd name="connsiteY0" fmla="*/ 0 h 1587534"/>
              <a:gd name="connsiteX1" fmla="*/ 9662615 w 9662615"/>
              <a:gd name="connsiteY1" fmla="*/ 0 h 1587534"/>
              <a:gd name="connsiteX2" fmla="*/ 9662615 w 9662615"/>
              <a:gd name="connsiteY2" fmla="*/ 1280346 h 1587534"/>
              <a:gd name="connsiteX3" fmla="*/ 9658420 w 9662615"/>
              <a:gd name="connsiteY3" fmla="*/ 1280106 h 1587534"/>
              <a:gd name="connsiteX4" fmla="*/ 9469546 w 9662615"/>
              <a:gd name="connsiteY4" fmla="*/ 1289837 h 1587534"/>
              <a:gd name="connsiteX5" fmla="*/ 9385895 w 9662615"/>
              <a:gd name="connsiteY5" fmla="*/ 1269203 h 1587534"/>
              <a:gd name="connsiteX6" fmla="*/ 9144767 w 9662615"/>
              <a:gd name="connsiteY6" fmla="*/ 1264120 h 1587534"/>
              <a:gd name="connsiteX7" fmla="*/ 8837252 w 9662615"/>
              <a:gd name="connsiteY7" fmla="*/ 1350515 h 1587534"/>
              <a:gd name="connsiteX8" fmla="*/ 8705466 w 9662615"/>
              <a:gd name="connsiteY8" fmla="*/ 1342419 h 1587534"/>
              <a:gd name="connsiteX9" fmla="*/ 8652221 w 9662615"/>
              <a:gd name="connsiteY9" fmla="*/ 1326906 h 1587534"/>
              <a:gd name="connsiteX10" fmla="*/ 8632312 w 9662615"/>
              <a:gd name="connsiteY10" fmla="*/ 1326025 h 1587534"/>
              <a:gd name="connsiteX11" fmla="*/ 8591582 w 9662615"/>
              <a:gd name="connsiteY11" fmla="*/ 1341666 h 1587534"/>
              <a:gd name="connsiteX12" fmla="*/ 8537336 w 9662615"/>
              <a:gd name="connsiteY12" fmla="*/ 1341684 h 1587534"/>
              <a:gd name="connsiteX13" fmla="*/ 8472508 w 9662615"/>
              <a:gd name="connsiteY13" fmla="*/ 1363109 h 1587534"/>
              <a:gd name="connsiteX14" fmla="*/ 8258477 w 9662615"/>
              <a:gd name="connsiteY14" fmla="*/ 1370666 h 1587534"/>
              <a:gd name="connsiteX15" fmla="*/ 8197961 w 9662615"/>
              <a:gd name="connsiteY15" fmla="*/ 1392804 h 1587534"/>
              <a:gd name="connsiteX16" fmla="*/ 8171196 w 9662615"/>
              <a:gd name="connsiteY16" fmla="*/ 1397216 h 1587534"/>
              <a:gd name="connsiteX17" fmla="*/ 8127667 w 9662615"/>
              <a:gd name="connsiteY17" fmla="*/ 1418254 h 1587534"/>
              <a:gd name="connsiteX18" fmla="*/ 7974579 w 9662615"/>
              <a:gd name="connsiteY18" fmla="*/ 1383439 h 1587534"/>
              <a:gd name="connsiteX19" fmla="*/ 7768351 w 9662615"/>
              <a:gd name="connsiteY19" fmla="*/ 1395051 h 1587534"/>
              <a:gd name="connsiteX20" fmla="*/ 7635985 w 9662615"/>
              <a:gd name="connsiteY20" fmla="*/ 1386363 h 1587534"/>
              <a:gd name="connsiteX21" fmla="*/ 7466069 w 9662615"/>
              <a:gd name="connsiteY21" fmla="*/ 1377654 h 1587534"/>
              <a:gd name="connsiteX22" fmla="*/ 7355642 w 9662615"/>
              <a:gd name="connsiteY22" fmla="*/ 1407761 h 1587534"/>
              <a:gd name="connsiteX23" fmla="*/ 7151610 w 9662615"/>
              <a:gd name="connsiteY23" fmla="*/ 1397856 h 1587534"/>
              <a:gd name="connsiteX24" fmla="*/ 7082147 w 9662615"/>
              <a:gd name="connsiteY24" fmla="*/ 1406113 h 1587534"/>
              <a:gd name="connsiteX25" fmla="*/ 7014958 w 9662615"/>
              <a:gd name="connsiteY25" fmla="*/ 1396883 h 1587534"/>
              <a:gd name="connsiteX26" fmla="*/ 6907567 w 9662615"/>
              <a:gd name="connsiteY26" fmla="*/ 1419149 h 1587534"/>
              <a:gd name="connsiteX27" fmla="*/ 6748428 w 9662615"/>
              <a:gd name="connsiteY27" fmla="*/ 1420308 h 1587534"/>
              <a:gd name="connsiteX28" fmla="*/ 6654257 w 9662615"/>
              <a:gd name="connsiteY28" fmla="*/ 1424143 h 1587534"/>
              <a:gd name="connsiteX29" fmla="*/ 6620123 w 9662615"/>
              <a:gd name="connsiteY29" fmla="*/ 1430535 h 1587534"/>
              <a:gd name="connsiteX30" fmla="*/ 6571355 w 9662615"/>
              <a:gd name="connsiteY30" fmla="*/ 1436144 h 1587534"/>
              <a:gd name="connsiteX31" fmla="*/ 6486557 w 9662615"/>
              <a:gd name="connsiteY31" fmla="*/ 1449861 h 1587534"/>
              <a:gd name="connsiteX32" fmla="*/ 6370419 w 9662615"/>
              <a:gd name="connsiteY32" fmla="*/ 1461649 h 1587534"/>
              <a:gd name="connsiteX33" fmla="*/ 6278839 w 9662615"/>
              <a:gd name="connsiteY33" fmla="*/ 1449160 h 1587534"/>
              <a:gd name="connsiteX34" fmla="*/ 6272455 w 9662615"/>
              <a:gd name="connsiteY34" fmla="*/ 1453191 h 1587534"/>
              <a:gd name="connsiteX35" fmla="*/ 6212659 w 9662615"/>
              <a:gd name="connsiteY35" fmla="*/ 1454850 h 1587534"/>
              <a:gd name="connsiteX36" fmla="*/ 6069317 w 9662615"/>
              <a:gd name="connsiteY36" fmla="*/ 1445838 h 1587534"/>
              <a:gd name="connsiteX37" fmla="*/ 5878477 w 9662615"/>
              <a:gd name="connsiteY37" fmla="*/ 1439180 h 1587534"/>
              <a:gd name="connsiteX38" fmla="*/ 5838387 w 9662615"/>
              <a:gd name="connsiteY38" fmla="*/ 1444679 h 1587534"/>
              <a:gd name="connsiteX39" fmla="*/ 5771136 w 9662615"/>
              <a:gd name="connsiteY39" fmla="*/ 1453639 h 1587534"/>
              <a:gd name="connsiteX40" fmla="*/ 5724081 w 9662615"/>
              <a:gd name="connsiteY40" fmla="*/ 1470431 h 1587534"/>
              <a:gd name="connsiteX41" fmla="*/ 5666577 w 9662615"/>
              <a:gd name="connsiteY41" fmla="*/ 1473921 h 1587534"/>
              <a:gd name="connsiteX42" fmla="*/ 5649068 w 9662615"/>
              <a:gd name="connsiteY42" fmla="*/ 1461676 h 1587534"/>
              <a:gd name="connsiteX43" fmla="*/ 5588902 w 9662615"/>
              <a:gd name="connsiteY43" fmla="*/ 1469647 h 1587534"/>
              <a:gd name="connsiteX44" fmla="*/ 5498090 w 9662615"/>
              <a:gd name="connsiteY44" fmla="*/ 1483173 h 1587534"/>
              <a:gd name="connsiteX45" fmla="*/ 5444641 w 9662615"/>
              <a:gd name="connsiteY45" fmla="*/ 1487602 h 1587534"/>
              <a:gd name="connsiteX46" fmla="*/ 5299812 w 9662615"/>
              <a:gd name="connsiteY46" fmla="*/ 1503362 h 1587534"/>
              <a:gd name="connsiteX47" fmla="*/ 5213947 w 9662615"/>
              <a:gd name="connsiteY47" fmla="*/ 1516637 h 1587534"/>
              <a:gd name="connsiteX48" fmla="*/ 5090342 w 9662615"/>
              <a:gd name="connsiteY48" fmla="*/ 1546680 h 1587534"/>
              <a:gd name="connsiteX49" fmla="*/ 5082104 w 9662615"/>
              <a:gd name="connsiteY49" fmla="*/ 1547781 h 1587534"/>
              <a:gd name="connsiteX50" fmla="*/ 5059484 w 9662615"/>
              <a:gd name="connsiteY50" fmla="*/ 1546802 h 1587534"/>
              <a:gd name="connsiteX51" fmla="*/ 5050958 w 9662615"/>
              <a:gd name="connsiteY51" fmla="*/ 1545776 h 1587534"/>
              <a:gd name="connsiteX52" fmla="*/ 5038524 w 9662615"/>
              <a:gd name="connsiteY52" fmla="*/ 1545675 h 1587534"/>
              <a:gd name="connsiteX53" fmla="*/ 5038223 w 9662615"/>
              <a:gd name="connsiteY53" fmla="*/ 1545881 h 1587534"/>
              <a:gd name="connsiteX54" fmla="*/ 5026564 w 9662615"/>
              <a:gd name="connsiteY54" fmla="*/ 1545376 h 1587534"/>
              <a:gd name="connsiteX55" fmla="*/ 4969433 w 9662615"/>
              <a:gd name="connsiteY55" fmla="*/ 1540263 h 1587534"/>
              <a:gd name="connsiteX56" fmla="*/ 4894799 w 9662615"/>
              <a:gd name="connsiteY56" fmla="*/ 1559476 h 1587534"/>
              <a:gd name="connsiteX57" fmla="*/ 4863775 w 9662615"/>
              <a:gd name="connsiteY57" fmla="*/ 1562633 h 1587534"/>
              <a:gd name="connsiteX58" fmla="*/ 4847242 w 9662615"/>
              <a:gd name="connsiteY58" fmla="*/ 1565435 h 1587534"/>
              <a:gd name="connsiteX59" fmla="*/ 4830335 w 9662615"/>
              <a:gd name="connsiteY59" fmla="*/ 1587534 h 1587534"/>
              <a:gd name="connsiteX60" fmla="*/ 4791466 w 9662615"/>
              <a:gd name="connsiteY60" fmla="*/ 1561324 h 1587534"/>
              <a:gd name="connsiteX61" fmla="*/ 4784247 w 9662615"/>
              <a:gd name="connsiteY61" fmla="*/ 1562342 h 1587534"/>
              <a:gd name="connsiteX62" fmla="*/ 4748477 w 9662615"/>
              <a:gd name="connsiteY62" fmla="*/ 1556925 h 1587534"/>
              <a:gd name="connsiteX63" fmla="*/ 4730033 w 9662615"/>
              <a:gd name="connsiteY63" fmla="*/ 1555274 h 1587534"/>
              <a:gd name="connsiteX64" fmla="*/ 4724747 w 9662615"/>
              <a:gd name="connsiteY64" fmla="*/ 1552439 h 1587534"/>
              <a:gd name="connsiteX65" fmla="*/ 4697562 w 9662615"/>
              <a:gd name="connsiteY65" fmla="*/ 1551206 h 1587534"/>
              <a:gd name="connsiteX66" fmla="*/ 4694469 w 9662615"/>
              <a:gd name="connsiteY66" fmla="*/ 1551958 h 1587534"/>
              <a:gd name="connsiteX67" fmla="*/ 4671940 w 9662615"/>
              <a:gd name="connsiteY67" fmla="*/ 1547617 h 1587534"/>
              <a:gd name="connsiteX68" fmla="*/ 4541612 w 9662615"/>
              <a:gd name="connsiteY68" fmla="*/ 1545262 h 1587534"/>
              <a:gd name="connsiteX69" fmla="*/ 4422155 w 9662615"/>
              <a:gd name="connsiteY69" fmla="*/ 1542059 h 1587534"/>
              <a:gd name="connsiteX70" fmla="*/ 4221826 w 9662615"/>
              <a:gd name="connsiteY70" fmla="*/ 1508923 h 1587534"/>
              <a:gd name="connsiteX71" fmla="*/ 4096601 w 9662615"/>
              <a:gd name="connsiteY71" fmla="*/ 1521563 h 1587534"/>
              <a:gd name="connsiteX72" fmla="*/ 3970635 w 9662615"/>
              <a:gd name="connsiteY72" fmla="*/ 1544815 h 1587534"/>
              <a:gd name="connsiteX73" fmla="*/ 3833906 w 9662615"/>
              <a:gd name="connsiteY73" fmla="*/ 1516637 h 1587534"/>
              <a:gd name="connsiteX74" fmla="*/ 3696258 w 9662615"/>
              <a:gd name="connsiteY74" fmla="*/ 1537563 h 1587534"/>
              <a:gd name="connsiteX75" fmla="*/ 3594070 w 9662615"/>
              <a:gd name="connsiteY75" fmla="*/ 1509422 h 1587534"/>
              <a:gd name="connsiteX76" fmla="*/ 3565233 w 9662615"/>
              <a:gd name="connsiteY76" fmla="*/ 1515122 h 1587534"/>
              <a:gd name="connsiteX77" fmla="*/ 3560267 w 9662615"/>
              <a:gd name="connsiteY77" fmla="*/ 1516288 h 1587534"/>
              <a:gd name="connsiteX78" fmla="*/ 3540258 w 9662615"/>
              <a:gd name="connsiteY78" fmla="*/ 1516976 h 1587534"/>
              <a:gd name="connsiteX79" fmla="*/ 3534780 w 9662615"/>
              <a:gd name="connsiteY79" fmla="*/ 1522141 h 1587534"/>
              <a:gd name="connsiteX80" fmla="*/ 3504783 w 9662615"/>
              <a:gd name="connsiteY80" fmla="*/ 1526739 h 1587534"/>
              <a:gd name="connsiteX81" fmla="*/ 3430805 w 9662615"/>
              <a:gd name="connsiteY81" fmla="*/ 1542521 h 1587534"/>
              <a:gd name="connsiteX82" fmla="*/ 3292707 w 9662615"/>
              <a:gd name="connsiteY82" fmla="*/ 1520490 h 1587534"/>
              <a:gd name="connsiteX83" fmla="*/ 3187872 w 9662615"/>
              <a:gd name="connsiteY83" fmla="*/ 1519991 h 1587534"/>
              <a:gd name="connsiteX84" fmla="*/ 3148026 w 9662615"/>
              <a:gd name="connsiteY84" fmla="*/ 1524777 h 1587534"/>
              <a:gd name="connsiteX85" fmla="*/ 3092394 w 9662615"/>
              <a:gd name="connsiteY85" fmla="*/ 1528115 h 1587534"/>
              <a:gd name="connsiteX86" fmla="*/ 2994200 w 9662615"/>
              <a:gd name="connsiteY86" fmla="*/ 1537857 h 1587534"/>
              <a:gd name="connsiteX87" fmla="*/ 2862301 w 9662615"/>
              <a:gd name="connsiteY87" fmla="*/ 1544250 h 1587534"/>
              <a:gd name="connsiteX88" fmla="*/ 2766335 w 9662615"/>
              <a:gd name="connsiteY88" fmla="*/ 1527662 h 1587534"/>
              <a:gd name="connsiteX89" fmla="*/ 2757836 w 9662615"/>
              <a:gd name="connsiteY89" fmla="*/ 1531371 h 1587534"/>
              <a:gd name="connsiteX90" fmla="*/ 2691555 w 9662615"/>
              <a:gd name="connsiteY90" fmla="*/ 1530283 h 1587534"/>
              <a:gd name="connsiteX91" fmla="*/ 2491676 w 9662615"/>
              <a:gd name="connsiteY91" fmla="*/ 1500859 h 1587534"/>
              <a:gd name="connsiteX92" fmla="*/ 2378036 w 9662615"/>
              <a:gd name="connsiteY92" fmla="*/ 1520645 h 1587534"/>
              <a:gd name="connsiteX93" fmla="*/ 2284269 w 9662615"/>
              <a:gd name="connsiteY93" fmla="*/ 1503068 h 1587534"/>
              <a:gd name="connsiteX94" fmla="*/ 2207104 w 9662615"/>
              <a:gd name="connsiteY94" fmla="*/ 1508888 h 1587534"/>
              <a:gd name="connsiteX95" fmla="*/ 2149226 w 9662615"/>
              <a:gd name="connsiteY95" fmla="*/ 1523409 h 1587534"/>
              <a:gd name="connsiteX96" fmla="*/ 2084783 w 9662615"/>
              <a:gd name="connsiteY96" fmla="*/ 1524245 h 1587534"/>
              <a:gd name="connsiteX97" fmla="*/ 2070075 w 9662615"/>
              <a:gd name="connsiteY97" fmla="*/ 1511285 h 1587534"/>
              <a:gd name="connsiteX98" fmla="*/ 2001057 w 9662615"/>
              <a:gd name="connsiteY98" fmla="*/ 1516449 h 1587534"/>
              <a:gd name="connsiteX99" fmla="*/ 1896330 w 9662615"/>
              <a:gd name="connsiteY99" fmla="*/ 1525725 h 1587534"/>
              <a:gd name="connsiteX100" fmla="*/ 1835994 w 9662615"/>
              <a:gd name="connsiteY100" fmla="*/ 1527678 h 1587534"/>
              <a:gd name="connsiteX101" fmla="*/ 1671119 w 9662615"/>
              <a:gd name="connsiteY101" fmla="*/ 1536701 h 1587534"/>
              <a:gd name="connsiteX102" fmla="*/ 1601337 w 9662615"/>
              <a:gd name="connsiteY102" fmla="*/ 1548552 h 1587534"/>
              <a:gd name="connsiteX103" fmla="*/ 1407755 w 9662615"/>
              <a:gd name="connsiteY103" fmla="*/ 1571444 h 1587534"/>
              <a:gd name="connsiteX104" fmla="*/ 1271994 w 9662615"/>
              <a:gd name="connsiteY104" fmla="*/ 1579471 h 1587534"/>
              <a:gd name="connsiteX105" fmla="*/ 1249226 w 9662615"/>
              <a:gd name="connsiteY105" fmla="*/ 1583140 h 1587534"/>
              <a:gd name="connsiteX106" fmla="*/ 1217719 w 9662615"/>
              <a:gd name="connsiteY106" fmla="*/ 1580863 h 1587534"/>
              <a:gd name="connsiteX107" fmla="*/ 1091432 w 9662615"/>
              <a:gd name="connsiteY107" fmla="*/ 1571003 h 1587534"/>
              <a:gd name="connsiteX108" fmla="*/ 992039 w 9662615"/>
              <a:gd name="connsiteY108" fmla="*/ 1556662 h 1587534"/>
              <a:gd name="connsiteX109" fmla="*/ 868264 w 9662615"/>
              <a:gd name="connsiteY109" fmla="*/ 1566392 h 1587534"/>
              <a:gd name="connsiteX110" fmla="*/ 792765 w 9662615"/>
              <a:gd name="connsiteY110" fmla="*/ 1563102 h 1587534"/>
              <a:gd name="connsiteX111" fmla="*/ 669055 w 9662615"/>
              <a:gd name="connsiteY111" fmla="*/ 1543638 h 1587534"/>
              <a:gd name="connsiteX112" fmla="*/ 506152 w 9662615"/>
              <a:gd name="connsiteY112" fmla="*/ 1549124 h 1587534"/>
              <a:gd name="connsiteX113" fmla="*/ 472797 w 9662615"/>
              <a:gd name="connsiteY113" fmla="*/ 1568904 h 1587534"/>
              <a:gd name="connsiteX114" fmla="*/ 427864 w 9662615"/>
              <a:gd name="connsiteY114" fmla="*/ 1580848 h 1587534"/>
              <a:gd name="connsiteX115" fmla="*/ 408381 w 9662615"/>
              <a:gd name="connsiteY115" fmla="*/ 1552940 h 1587534"/>
              <a:gd name="connsiteX116" fmla="*/ 267163 w 9662615"/>
              <a:gd name="connsiteY116" fmla="*/ 1531913 h 1587534"/>
              <a:gd name="connsiteX117" fmla="*/ 196644 w 9662615"/>
              <a:gd name="connsiteY117" fmla="*/ 1524565 h 1587534"/>
              <a:gd name="connsiteX118" fmla="*/ 86819 w 9662615"/>
              <a:gd name="connsiteY118" fmla="*/ 1519517 h 1587534"/>
              <a:gd name="connsiteX119" fmla="*/ 53369 w 9662615"/>
              <a:gd name="connsiteY119" fmla="*/ 1516853 h 1587534"/>
              <a:gd name="connsiteX120" fmla="*/ 2359 w 9662615"/>
              <a:gd name="connsiteY120" fmla="*/ 1515247 h 1587534"/>
              <a:gd name="connsiteX121" fmla="*/ 0 w 9662615"/>
              <a:gd name="connsiteY121" fmla="*/ 1514932 h 1587534"/>
              <a:gd name="connsiteX122" fmla="*/ 0 w 9662615"/>
              <a:gd name="connsiteY122" fmla="*/ 0 h 1587534"/>
              <a:gd name="connsiteX0" fmla="*/ 0 w 9662615"/>
              <a:gd name="connsiteY0" fmla="*/ 0 h 1587534"/>
              <a:gd name="connsiteX1" fmla="*/ 9662615 w 9662615"/>
              <a:gd name="connsiteY1" fmla="*/ 0 h 1587534"/>
              <a:gd name="connsiteX2" fmla="*/ 9662615 w 9662615"/>
              <a:gd name="connsiteY2" fmla="*/ 1280346 h 1587534"/>
              <a:gd name="connsiteX3" fmla="*/ 9658420 w 9662615"/>
              <a:gd name="connsiteY3" fmla="*/ 1280106 h 1587534"/>
              <a:gd name="connsiteX4" fmla="*/ 9469546 w 9662615"/>
              <a:gd name="connsiteY4" fmla="*/ 1289837 h 1587534"/>
              <a:gd name="connsiteX5" fmla="*/ 9385895 w 9662615"/>
              <a:gd name="connsiteY5" fmla="*/ 1269203 h 1587534"/>
              <a:gd name="connsiteX6" fmla="*/ 9144767 w 9662615"/>
              <a:gd name="connsiteY6" fmla="*/ 1264120 h 1587534"/>
              <a:gd name="connsiteX7" fmla="*/ 8837252 w 9662615"/>
              <a:gd name="connsiteY7" fmla="*/ 1350515 h 1587534"/>
              <a:gd name="connsiteX8" fmla="*/ 8705466 w 9662615"/>
              <a:gd name="connsiteY8" fmla="*/ 1342419 h 1587534"/>
              <a:gd name="connsiteX9" fmla="*/ 8652221 w 9662615"/>
              <a:gd name="connsiteY9" fmla="*/ 1326906 h 1587534"/>
              <a:gd name="connsiteX10" fmla="*/ 8632312 w 9662615"/>
              <a:gd name="connsiteY10" fmla="*/ 1326025 h 1587534"/>
              <a:gd name="connsiteX11" fmla="*/ 8591582 w 9662615"/>
              <a:gd name="connsiteY11" fmla="*/ 1341666 h 1587534"/>
              <a:gd name="connsiteX12" fmla="*/ 8537336 w 9662615"/>
              <a:gd name="connsiteY12" fmla="*/ 1341684 h 1587534"/>
              <a:gd name="connsiteX13" fmla="*/ 8472508 w 9662615"/>
              <a:gd name="connsiteY13" fmla="*/ 1363109 h 1587534"/>
              <a:gd name="connsiteX14" fmla="*/ 8258477 w 9662615"/>
              <a:gd name="connsiteY14" fmla="*/ 1370666 h 1587534"/>
              <a:gd name="connsiteX15" fmla="*/ 8197961 w 9662615"/>
              <a:gd name="connsiteY15" fmla="*/ 1392804 h 1587534"/>
              <a:gd name="connsiteX16" fmla="*/ 8171196 w 9662615"/>
              <a:gd name="connsiteY16" fmla="*/ 1397216 h 1587534"/>
              <a:gd name="connsiteX17" fmla="*/ 8127667 w 9662615"/>
              <a:gd name="connsiteY17" fmla="*/ 1418254 h 1587534"/>
              <a:gd name="connsiteX18" fmla="*/ 7974579 w 9662615"/>
              <a:gd name="connsiteY18" fmla="*/ 1383439 h 1587534"/>
              <a:gd name="connsiteX19" fmla="*/ 7768351 w 9662615"/>
              <a:gd name="connsiteY19" fmla="*/ 1395051 h 1587534"/>
              <a:gd name="connsiteX20" fmla="*/ 7635985 w 9662615"/>
              <a:gd name="connsiteY20" fmla="*/ 1386363 h 1587534"/>
              <a:gd name="connsiteX21" fmla="*/ 7466069 w 9662615"/>
              <a:gd name="connsiteY21" fmla="*/ 1377654 h 1587534"/>
              <a:gd name="connsiteX22" fmla="*/ 7355642 w 9662615"/>
              <a:gd name="connsiteY22" fmla="*/ 1407761 h 1587534"/>
              <a:gd name="connsiteX23" fmla="*/ 7151610 w 9662615"/>
              <a:gd name="connsiteY23" fmla="*/ 1397856 h 1587534"/>
              <a:gd name="connsiteX24" fmla="*/ 7082147 w 9662615"/>
              <a:gd name="connsiteY24" fmla="*/ 1406113 h 1587534"/>
              <a:gd name="connsiteX25" fmla="*/ 7014958 w 9662615"/>
              <a:gd name="connsiteY25" fmla="*/ 1396883 h 1587534"/>
              <a:gd name="connsiteX26" fmla="*/ 6907567 w 9662615"/>
              <a:gd name="connsiteY26" fmla="*/ 1419149 h 1587534"/>
              <a:gd name="connsiteX27" fmla="*/ 6748428 w 9662615"/>
              <a:gd name="connsiteY27" fmla="*/ 1420308 h 1587534"/>
              <a:gd name="connsiteX28" fmla="*/ 6654257 w 9662615"/>
              <a:gd name="connsiteY28" fmla="*/ 1424143 h 1587534"/>
              <a:gd name="connsiteX29" fmla="*/ 6620123 w 9662615"/>
              <a:gd name="connsiteY29" fmla="*/ 1430535 h 1587534"/>
              <a:gd name="connsiteX30" fmla="*/ 6571355 w 9662615"/>
              <a:gd name="connsiteY30" fmla="*/ 1436144 h 1587534"/>
              <a:gd name="connsiteX31" fmla="*/ 6486557 w 9662615"/>
              <a:gd name="connsiteY31" fmla="*/ 1449861 h 1587534"/>
              <a:gd name="connsiteX32" fmla="*/ 6370419 w 9662615"/>
              <a:gd name="connsiteY32" fmla="*/ 1461649 h 1587534"/>
              <a:gd name="connsiteX33" fmla="*/ 6278839 w 9662615"/>
              <a:gd name="connsiteY33" fmla="*/ 1449160 h 1587534"/>
              <a:gd name="connsiteX34" fmla="*/ 6272455 w 9662615"/>
              <a:gd name="connsiteY34" fmla="*/ 1453191 h 1587534"/>
              <a:gd name="connsiteX35" fmla="*/ 6212659 w 9662615"/>
              <a:gd name="connsiteY35" fmla="*/ 1454850 h 1587534"/>
              <a:gd name="connsiteX36" fmla="*/ 6069317 w 9662615"/>
              <a:gd name="connsiteY36" fmla="*/ 1445838 h 1587534"/>
              <a:gd name="connsiteX37" fmla="*/ 5878477 w 9662615"/>
              <a:gd name="connsiteY37" fmla="*/ 1439180 h 1587534"/>
              <a:gd name="connsiteX38" fmla="*/ 5838387 w 9662615"/>
              <a:gd name="connsiteY38" fmla="*/ 1444679 h 1587534"/>
              <a:gd name="connsiteX39" fmla="*/ 5771136 w 9662615"/>
              <a:gd name="connsiteY39" fmla="*/ 1453639 h 1587534"/>
              <a:gd name="connsiteX40" fmla="*/ 5724081 w 9662615"/>
              <a:gd name="connsiteY40" fmla="*/ 1470431 h 1587534"/>
              <a:gd name="connsiteX41" fmla="*/ 5666577 w 9662615"/>
              <a:gd name="connsiteY41" fmla="*/ 1473921 h 1587534"/>
              <a:gd name="connsiteX42" fmla="*/ 5649068 w 9662615"/>
              <a:gd name="connsiteY42" fmla="*/ 1461676 h 1587534"/>
              <a:gd name="connsiteX43" fmla="*/ 5588902 w 9662615"/>
              <a:gd name="connsiteY43" fmla="*/ 1469647 h 1587534"/>
              <a:gd name="connsiteX44" fmla="*/ 5498090 w 9662615"/>
              <a:gd name="connsiteY44" fmla="*/ 1483173 h 1587534"/>
              <a:gd name="connsiteX45" fmla="*/ 5444641 w 9662615"/>
              <a:gd name="connsiteY45" fmla="*/ 1487602 h 1587534"/>
              <a:gd name="connsiteX46" fmla="*/ 5299812 w 9662615"/>
              <a:gd name="connsiteY46" fmla="*/ 1503362 h 1587534"/>
              <a:gd name="connsiteX47" fmla="*/ 5213947 w 9662615"/>
              <a:gd name="connsiteY47" fmla="*/ 1516637 h 1587534"/>
              <a:gd name="connsiteX48" fmla="*/ 5090342 w 9662615"/>
              <a:gd name="connsiteY48" fmla="*/ 1546680 h 1587534"/>
              <a:gd name="connsiteX49" fmla="*/ 5082104 w 9662615"/>
              <a:gd name="connsiteY49" fmla="*/ 1547781 h 1587534"/>
              <a:gd name="connsiteX50" fmla="*/ 5059484 w 9662615"/>
              <a:gd name="connsiteY50" fmla="*/ 1546802 h 1587534"/>
              <a:gd name="connsiteX51" fmla="*/ 5050958 w 9662615"/>
              <a:gd name="connsiteY51" fmla="*/ 1545776 h 1587534"/>
              <a:gd name="connsiteX52" fmla="*/ 5038524 w 9662615"/>
              <a:gd name="connsiteY52" fmla="*/ 1545675 h 1587534"/>
              <a:gd name="connsiteX53" fmla="*/ 5038223 w 9662615"/>
              <a:gd name="connsiteY53" fmla="*/ 1545881 h 1587534"/>
              <a:gd name="connsiteX54" fmla="*/ 5026564 w 9662615"/>
              <a:gd name="connsiteY54" fmla="*/ 1545376 h 1587534"/>
              <a:gd name="connsiteX55" fmla="*/ 4969433 w 9662615"/>
              <a:gd name="connsiteY55" fmla="*/ 1540263 h 1587534"/>
              <a:gd name="connsiteX56" fmla="*/ 4894799 w 9662615"/>
              <a:gd name="connsiteY56" fmla="*/ 1559476 h 1587534"/>
              <a:gd name="connsiteX57" fmla="*/ 4863775 w 9662615"/>
              <a:gd name="connsiteY57" fmla="*/ 1562633 h 1587534"/>
              <a:gd name="connsiteX58" fmla="*/ 4847242 w 9662615"/>
              <a:gd name="connsiteY58" fmla="*/ 1565435 h 1587534"/>
              <a:gd name="connsiteX59" fmla="*/ 4830335 w 9662615"/>
              <a:gd name="connsiteY59" fmla="*/ 1587534 h 1587534"/>
              <a:gd name="connsiteX60" fmla="*/ 4791466 w 9662615"/>
              <a:gd name="connsiteY60" fmla="*/ 1561324 h 1587534"/>
              <a:gd name="connsiteX61" fmla="*/ 4784247 w 9662615"/>
              <a:gd name="connsiteY61" fmla="*/ 1562342 h 1587534"/>
              <a:gd name="connsiteX62" fmla="*/ 4748477 w 9662615"/>
              <a:gd name="connsiteY62" fmla="*/ 1556925 h 1587534"/>
              <a:gd name="connsiteX63" fmla="*/ 4730033 w 9662615"/>
              <a:gd name="connsiteY63" fmla="*/ 1555274 h 1587534"/>
              <a:gd name="connsiteX64" fmla="*/ 4724747 w 9662615"/>
              <a:gd name="connsiteY64" fmla="*/ 1552439 h 1587534"/>
              <a:gd name="connsiteX65" fmla="*/ 4697562 w 9662615"/>
              <a:gd name="connsiteY65" fmla="*/ 1551206 h 1587534"/>
              <a:gd name="connsiteX66" fmla="*/ 4694469 w 9662615"/>
              <a:gd name="connsiteY66" fmla="*/ 1551958 h 1587534"/>
              <a:gd name="connsiteX67" fmla="*/ 4603028 w 9662615"/>
              <a:gd name="connsiteY67" fmla="*/ 1568821 h 1587534"/>
              <a:gd name="connsiteX68" fmla="*/ 4541612 w 9662615"/>
              <a:gd name="connsiteY68" fmla="*/ 1545262 h 1587534"/>
              <a:gd name="connsiteX69" fmla="*/ 4422155 w 9662615"/>
              <a:gd name="connsiteY69" fmla="*/ 1542059 h 1587534"/>
              <a:gd name="connsiteX70" fmla="*/ 4221826 w 9662615"/>
              <a:gd name="connsiteY70" fmla="*/ 1508923 h 1587534"/>
              <a:gd name="connsiteX71" fmla="*/ 4096601 w 9662615"/>
              <a:gd name="connsiteY71" fmla="*/ 1521563 h 1587534"/>
              <a:gd name="connsiteX72" fmla="*/ 3970635 w 9662615"/>
              <a:gd name="connsiteY72" fmla="*/ 1544815 h 1587534"/>
              <a:gd name="connsiteX73" fmla="*/ 3833906 w 9662615"/>
              <a:gd name="connsiteY73" fmla="*/ 1516637 h 1587534"/>
              <a:gd name="connsiteX74" fmla="*/ 3696258 w 9662615"/>
              <a:gd name="connsiteY74" fmla="*/ 1537563 h 1587534"/>
              <a:gd name="connsiteX75" fmla="*/ 3594070 w 9662615"/>
              <a:gd name="connsiteY75" fmla="*/ 1509422 h 1587534"/>
              <a:gd name="connsiteX76" fmla="*/ 3565233 w 9662615"/>
              <a:gd name="connsiteY76" fmla="*/ 1515122 h 1587534"/>
              <a:gd name="connsiteX77" fmla="*/ 3560267 w 9662615"/>
              <a:gd name="connsiteY77" fmla="*/ 1516288 h 1587534"/>
              <a:gd name="connsiteX78" fmla="*/ 3540258 w 9662615"/>
              <a:gd name="connsiteY78" fmla="*/ 1516976 h 1587534"/>
              <a:gd name="connsiteX79" fmla="*/ 3534780 w 9662615"/>
              <a:gd name="connsiteY79" fmla="*/ 1522141 h 1587534"/>
              <a:gd name="connsiteX80" fmla="*/ 3504783 w 9662615"/>
              <a:gd name="connsiteY80" fmla="*/ 1526739 h 1587534"/>
              <a:gd name="connsiteX81" fmla="*/ 3430805 w 9662615"/>
              <a:gd name="connsiteY81" fmla="*/ 1542521 h 1587534"/>
              <a:gd name="connsiteX82" fmla="*/ 3292707 w 9662615"/>
              <a:gd name="connsiteY82" fmla="*/ 1520490 h 1587534"/>
              <a:gd name="connsiteX83" fmla="*/ 3187872 w 9662615"/>
              <a:gd name="connsiteY83" fmla="*/ 1519991 h 1587534"/>
              <a:gd name="connsiteX84" fmla="*/ 3148026 w 9662615"/>
              <a:gd name="connsiteY84" fmla="*/ 1524777 h 1587534"/>
              <a:gd name="connsiteX85" fmla="*/ 3092394 w 9662615"/>
              <a:gd name="connsiteY85" fmla="*/ 1528115 h 1587534"/>
              <a:gd name="connsiteX86" fmla="*/ 2994200 w 9662615"/>
              <a:gd name="connsiteY86" fmla="*/ 1537857 h 1587534"/>
              <a:gd name="connsiteX87" fmla="*/ 2862301 w 9662615"/>
              <a:gd name="connsiteY87" fmla="*/ 1544250 h 1587534"/>
              <a:gd name="connsiteX88" fmla="*/ 2766335 w 9662615"/>
              <a:gd name="connsiteY88" fmla="*/ 1527662 h 1587534"/>
              <a:gd name="connsiteX89" fmla="*/ 2757836 w 9662615"/>
              <a:gd name="connsiteY89" fmla="*/ 1531371 h 1587534"/>
              <a:gd name="connsiteX90" fmla="*/ 2691555 w 9662615"/>
              <a:gd name="connsiteY90" fmla="*/ 1530283 h 1587534"/>
              <a:gd name="connsiteX91" fmla="*/ 2491676 w 9662615"/>
              <a:gd name="connsiteY91" fmla="*/ 1500859 h 1587534"/>
              <a:gd name="connsiteX92" fmla="*/ 2378036 w 9662615"/>
              <a:gd name="connsiteY92" fmla="*/ 1520645 h 1587534"/>
              <a:gd name="connsiteX93" fmla="*/ 2284269 w 9662615"/>
              <a:gd name="connsiteY93" fmla="*/ 1503068 h 1587534"/>
              <a:gd name="connsiteX94" fmla="*/ 2207104 w 9662615"/>
              <a:gd name="connsiteY94" fmla="*/ 1508888 h 1587534"/>
              <a:gd name="connsiteX95" fmla="*/ 2149226 w 9662615"/>
              <a:gd name="connsiteY95" fmla="*/ 1523409 h 1587534"/>
              <a:gd name="connsiteX96" fmla="*/ 2084783 w 9662615"/>
              <a:gd name="connsiteY96" fmla="*/ 1524245 h 1587534"/>
              <a:gd name="connsiteX97" fmla="*/ 2070075 w 9662615"/>
              <a:gd name="connsiteY97" fmla="*/ 1511285 h 1587534"/>
              <a:gd name="connsiteX98" fmla="*/ 2001057 w 9662615"/>
              <a:gd name="connsiteY98" fmla="*/ 1516449 h 1587534"/>
              <a:gd name="connsiteX99" fmla="*/ 1896330 w 9662615"/>
              <a:gd name="connsiteY99" fmla="*/ 1525725 h 1587534"/>
              <a:gd name="connsiteX100" fmla="*/ 1835994 w 9662615"/>
              <a:gd name="connsiteY100" fmla="*/ 1527678 h 1587534"/>
              <a:gd name="connsiteX101" fmla="*/ 1671119 w 9662615"/>
              <a:gd name="connsiteY101" fmla="*/ 1536701 h 1587534"/>
              <a:gd name="connsiteX102" fmla="*/ 1601337 w 9662615"/>
              <a:gd name="connsiteY102" fmla="*/ 1548552 h 1587534"/>
              <a:gd name="connsiteX103" fmla="*/ 1407755 w 9662615"/>
              <a:gd name="connsiteY103" fmla="*/ 1571444 h 1587534"/>
              <a:gd name="connsiteX104" fmla="*/ 1271994 w 9662615"/>
              <a:gd name="connsiteY104" fmla="*/ 1579471 h 1587534"/>
              <a:gd name="connsiteX105" fmla="*/ 1249226 w 9662615"/>
              <a:gd name="connsiteY105" fmla="*/ 1583140 h 1587534"/>
              <a:gd name="connsiteX106" fmla="*/ 1217719 w 9662615"/>
              <a:gd name="connsiteY106" fmla="*/ 1580863 h 1587534"/>
              <a:gd name="connsiteX107" fmla="*/ 1091432 w 9662615"/>
              <a:gd name="connsiteY107" fmla="*/ 1571003 h 1587534"/>
              <a:gd name="connsiteX108" fmla="*/ 992039 w 9662615"/>
              <a:gd name="connsiteY108" fmla="*/ 1556662 h 1587534"/>
              <a:gd name="connsiteX109" fmla="*/ 868264 w 9662615"/>
              <a:gd name="connsiteY109" fmla="*/ 1566392 h 1587534"/>
              <a:gd name="connsiteX110" fmla="*/ 792765 w 9662615"/>
              <a:gd name="connsiteY110" fmla="*/ 1563102 h 1587534"/>
              <a:gd name="connsiteX111" fmla="*/ 669055 w 9662615"/>
              <a:gd name="connsiteY111" fmla="*/ 1543638 h 1587534"/>
              <a:gd name="connsiteX112" fmla="*/ 506152 w 9662615"/>
              <a:gd name="connsiteY112" fmla="*/ 1549124 h 1587534"/>
              <a:gd name="connsiteX113" fmla="*/ 472797 w 9662615"/>
              <a:gd name="connsiteY113" fmla="*/ 1568904 h 1587534"/>
              <a:gd name="connsiteX114" fmla="*/ 427864 w 9662615"/>
              <a:gd name="connsiteY114" fmla="*/ 1580848 h 1587534"/>
              <a:gd name="connsiteX115" fmla="*/ 408381 w 9662615"/>
              <a:gd name="connsiteY115" fmla="*/ 1552940 h 1587534"/>
              <a:gd name="connsiteX116" fmla="*/ 267163 w 9662615"/>
              <a:gd name="connsiteY116" fmla="*/ 1531913 h 1587534"/>
              <a:gd name="connsiteX117" fmla="*/ 196644 w 9662615"/>
              <a:gd name="connsiteY117" fmla="*/ 1524565 h 1587534"/>
              <a:gd name="connsiteX118" fmla="*/ 86819 w 9662615"/>
              <a:gd name="connsiteY118" fmla="*/ 1519517 h 1587534"/>
              <a:gd name="connsiteX119" fmla="*/ 53369 w 9662615"/>
              <a:gd name="connsiteY119" fmla="*/ 1516853 h 1587534"/>
              <a:gd name="connsiteX120" fmla="*/ 2359 w 9662615"/>
              <a:gd name="connsiteY120" fmla="*/ 1515247 h 1587534"/>
              <a:gd name="connsiteX121" fmla="*/ 0 w 9662615"/>
              <a:gd name="connsiteY121" fmla="*/ 1514932 h 1587534"/>
              <a:gd name="connsiteX122" fmla="*/ 0 w 9662615"/>
              <a:gd name="connsiteY122" fmla="*/ 0 h 1587534"/>
              <a:gd name="connsiteX0" fmla="*/ 0 w 9662615"/>
              <a:gd name="connsiteY0" fmla="*/ 0 h 1587534"/>
              <a:gd name="connsiteX1" fmla="*/ 9662615 w 9662615"/>
              <a:gd name="connsiteY1" fmla="*/ 0 h 1587534"/>
              <a:gd name="connsiteX2" fmla="*/ 9662615 w 9662615"/>
              <a:gd name="connsiteY2" fmla="*/ 1280346 h 1587534"/>
              <a:gd name="connsiteX3" fmla="*/ 9658420 w 9662615"/>
              <a:gd name="connsiteY3" fmla="*/ 1280106 h 1587534"/>
              <a:gd name="connsiteX4" fmla="*/ 9469546 w 9662615"/>
              <a:gd name="connsiteY4" fmla="*/ 1289837 h 1587534"/>
              <a:gd name="connsiteX5" fmla="*/ 9385895 w 9662615"/>
              <a:gd name="connsiteY5" fmla="*/ 1269203 h 1587534"/>
              <a:gd name="connsiteX6" fmla="*/ 9144767 w 9662615"/>
              <a:gd name="connsiteY6" fmla="*/ 1264120 h 1587534"/>
              <a:gd name="connsiteX7" fmla="*/ 8837252 w 9662615"/>
              <a:gd name="connsiteY7" fmla="*/ 1350515 h 1587534"/>
              <a:gd name="connsiteX8" fmla="*/ 8705466 w 9662615"/>
              <a:gd name="connsiteY8" fmla="*/ 1342419 h 1587534"/>
              <a:gd name="connsiteX9" fmla="*/ 8652221 w 9662615"/>
              <a:gd name="connsiteY9" fmla="*/ 1326906 h 1587534"/>
              <a:gd name="connsiteX10" fmla="*/ 8632312 w 9662615"/>
              <a:gd name="connsiteY10" fmla="*/ 1326025 h 1587534"/>
              <a:gd name="connsiteX11" fmla="*/ 8591582 w 9662615"/>
              <a:gd name="connsiteY11" fmla="*/ 1341666 h 1587534"/>
              <a:gd name="connsiteX12" fmla="*/ 8537336 w 9662615"/>
              <a:gd name="connsiteY12" fmla="*/ 1341684 h 1587534"/>
              <a:gd name="connsiteX13" fmla="*/ 8472508 w 9662615"/>
              <a:gd name="connsiteY13" fmla="*/ 1363109 h 1587534"/>
              <a:gd name="connsiteX14" fmla="*/ 8258477 w 9662615"/>
              <a:gd name="connsiteY14" fmla="*/ 1370666 h 1587534"/>
              <a:gd name="connsiteX15" fmla="*/ 8197961 w 9662615"/>
              <a:gd name="connsiteY15" fmla="*/ 1392804 h 1587534"/>
              <a:gd name="connsiteX16" fmla="*/ 8171196 w 9662615"/>
              <a:gd name="connsiteY16" fmla="*/ 1397216 h 1587534"/>
              <a:gd name="connsiteX17" fmla="*/ 8127667 w 9662615"/>
              <a:gd name="connsiteY17" fmla="*/ 1418254 h 1587534"/>
              <a:gd name="connsiteX18" fmla="*/ 7974579 w 9662615"/>
              <a:gd name="connsiteY18" fmla="*/ 1383439 h 1587534"/>
              <a:gd name="connsiteX19" fmla="*/ 7768351 w 9662615"/>
              <a:gd name="connsiteY19" fmla="*/ 1395051 h 1587534"/>
              <a:gd name="connsiteX20" fmla="*/ 7635985 w 9662615"/>
              <a:gd name="connsiteY20" fmla="*/ 1386363 h 1587534"/>
              <a:gd name="connsiteX21" fmla="*/ 7466069 w 9662615"/>
              <a:gd name="connsiteY21" fmla="*/ 1377654 h 1587534"/>
              <a:gd name="connsiteX22" fmla="*/ 7355642 w 9662615"/>
              <a:gd name="connsiteY22" fmla="*/ 1407761 h 1587534"/>
              <a:gd name="connsiteX23" fmla="*/ 7151610 w 9662615"/>
              <a:gd name="connsiteY23" fmla="*/ 1397856 h 1587534"/>
              <a:gd name="connsiteX24" fmla="*/ 7082147 w 9662615"/>
              <a:gd name="connsiteY24" fmla="*/ 1406113 h 1587534"/>
              <a:gd name="connsiteX25" fmla="*/ 7014958 w 9662615"/>
              <a:gd name="connsiteY25" fmla="*/ 1396883 h 1587534"/>
              <a:gd name="connsiteX26" fmla="*/ 6907567 w 9662615"/>
              <a:gd name="connsiteY26" fmla="*/ 1419149 h 1587534"/>
              <a:gd name="connsiteX27" fmla="*/ 6748428 w 9662615"/>
              <a:gd name="connsiteY27" fmla="*/ 1420308 h 1587534"/>
              <a:gd name="connsiteX28" fmla="*/ 6654257 w 9662615"/>
              <a:gd name="connsiteY28" fmla="*/ 1424143 h 1587534"/>
              <a:gd name="connsiteX29" fmla="*/ 6620123 w 9662615"/>
              <a:gd name="connsiteY29" fmla="*/ 1430535 h 1587534"/>
              <a:gd name="connsiteX30" fmla="*/ 6571355 w 9662615"/>
              <a:gd name="connsiteY30" fmla="*/ 1436144 h 1587534"/>
              <a:gd name="connsiteX31" fmla="*/ 6486557 w 9662615"/>
              <a:gd name="connsiteY31" fmla="*/ 1449861 h 1587534"/>
              <a:gd name="connsiteX32" fmla="*/ 6370419 w 9662615"/>
              <a:gd name="connsiteY32" fmla="*/ 1461649 h 1587534"/>
              <a:gd name="connsiteX33" fmla="*/ 6278839 w 9662615"/>
              <a:gd name="connsiteY33" fmla="*/ 1449160 h 1587534"/>
              <a:gd name="connsiteX34" fmla="*/ 6272455 w 9662615"/>
              <a:gd name="connsiteY34" fmla="*/ 1453191 h 1587534"/>
              <a:gd name="connsiteX35" fmla="*/ 6212659 w 9662615"/>
              <a:gd name="connsiteY35" fmla="*/ 1454850 h 1587534"/>
              <a:gd name="connsiteX36" fmla="*/ 6069317 w 9662615"/>
              <a:gd name="connsiteY36" fmla="*/ 1445838 h 1587534"/>
              <a:gd name="connsiteX37" fmla="*/ 5878477 w 9662615"/>
              <a:gd name="connsiteY37" fmla="*/ 1439180 h 1587534"/>
              <a:gd name="connsiteX38" fmla="*/ 5838387 w 9662615"/>
              <a:gd name="connsiteY38" fmla="*/ 1444679 h 1587534"/>
              <a:gd name="connsiteX39" fmla="*/ 5771136 w 9662615"/>
              <a:gd name="connsiteY39" fmla="*/ 1453639 h 1587534"/>
              <a:gd name="connsiteX40" fmla="*/ 5724081 w 9662615"/>
              <a:gd name="connsiteY40" fmla="*/ 1470431 h 1587534"/>
              <a:gd name="connsiteX41" fmla="*/ 5666577 w 9662615"/>
              <a:gd name="connsiteY41" fmla="*/ 1473921 h 1587534"/>
              <a:gd name="connsiteX42" fmla="*/ 5649068 w 9662615"/>
              <a:gd name="connsiteY42" fmla="*/ 1461676 h 1587534"/>
              <a:gd name="connsiteX43" fmla="*/ 5588902 w 9662615"/>
              <a:gd name="connsiteY43" fmla="*/ 1469647 h 1587534"/>
              <a:gd name="connsiteX44" fmla="*/ 5498090 w 9662615"/>
              <a:gd name="connsiteY44" fmla="*/ 1483173 h 1587534"/>
              <a:gd name="connsiteX45" fmla="*/ 5444641 w 9662615"/>
              <a:gd name="connsiteY45" fmla="*/ 1487602 h 1587534"/>
              <a:gd name="connsiteX46" fmla="*/ 5299812 w 9662615"/>
              <a:gd name="connsiteY46" fmla="*/ 1503362 h 1587534"/>
              <a:gd name="connsiteX47" fmla="*/ 5213947 w 9662615"/>
              <a:gd name="connsiteY47" fmla="*/ 1516637 h 1587534"/>
              <a:gd name="connsiteX48" fmla="*/ 5090342 w 9662615"/>
              <a:gd name="connsiteY48" fmla="*/ 1546680 h 1587534"/>
              <a:gd name="connsiteX49" fmla="*/ 5082104 w 9662615"/>
              <a:gd name="connsiteY49" fmla="*/ 1547781 h 1587534"/>
              <a:gd name="connsiteX50" fmla="*/ 5059484 w 9662615"/>
              <a:gd name="connsiteY50" fmla="*/ 1546802 h 1587534"/>
              <a:gd name="connsiteX51" fmla="*/ 5050958 w 9662615"/>
              <a:gd name="connsiteY51" fmla="*/ 1545776 h 1587534"/>
              <a:gd name="connsiteX52" fmla="*/ 5038524 w 9662615"/>
              <a:gd name="connsiteY52" fmla="*/ 1545675 h 1587534"/>
              <a:gd name="connsiteX53" fmla="*/ 5038223 w 9662615"/>
              <a:gd name="connsiteY53" fmla="*/ 1545881 h 1587534"/>
              <a:gd name="connsiteX54" fmla="*/ 5026564 w 9662615"/>
              <a:gd name="connsiteY54" fmla="*/ 1545376 h 1587534"/>
              <a:gd name="connsiteX55" fmla="*/ 4969433 w 9662615"/>
              <a:gd name="connsiteY55" fmla="*/ 1540263 h 1587534"/>
              <a:gd name="connsiteX56" fmla="*/ 4894799 w 9662615"/>
              <a:gd name="connsiteY56" fmla="*/ 1559476 h 1587534"/>
              <a:gd name="connsiteX57" fmla="*/ 4863775 w 9662615"/>
              <a:gd name="connsiteY57" fmla="*/ 1562633 h 1587534"/>
              <a:gd name="connsiteX58" fmla="*/ 4847242 w 9662615"/>
              <a:gd name="connsiteY58" fmla="*/ 1565435 h 1587534"/>
              <a:gd name="connsiteX59" fmla="*/ 4830335 w 9662615"/>
              <a:gd name="connsiteY59" fmla="*/ 1587534 h 1587534"/>
              <a:gd name="connsiteX60" fmla="*/ 4791466 w 9662615"/>
              <a:gd name="connsiteY60" fmla="*/ 1561324 h 1587534"/>
              <a:gd name="connsiteX61" fmla="*/ 4784247 w 9662615"/>
              <a:gd name="connsiteY61" fmla="*/ 1562342 h 1587534"/>
              <a:gd name="connsiteX62" fmla="*/ 4748477 w 9662615"/>
              <a:gd name="connsiteY62" fmla="*/ 1556925 h 1587534"/>
              <a:gd name="connsiteX63" fmla="*/ 4730033 w 9662615"/>
              <a:gd name="connsiteY63" fmla="*/ 1555274 h 1587534"/>
              <a:gd name="connsiteX64" fmla="*/ 4724747 w 9662615"/>
              <a:gd name="connsiteY64" fmla="*/ 1552439 h 1587534"/>
              <a:gd name="connsiteX65" fmla="*/ 4697562 w 9662615"/>
              <a:gd name="connsiteY65" fmla="*/ 1551206 h 1587534"/>
              <a:gd name="connsiteX66" fmla="*/ 4662664 w 9662615"/>
              <a:gd name="connsiteY66" fmla="*/ 1573162 h 1587534"/>
              <a:gd name="connsiteX67" fmla="*/ 4603028 w 9662615"/>
              <a:gd name="connsiteY67" fmla="*/ 1568821 h 1587534"/>
              <a:gd name="connsiteX68" fmla="*/ 4541612 w 9662615"/>
              <a:gd name="connsiteY68" fmla="*/ 1545262 h 1587534"/>
              <a:gd name="connsiteX69" fmla="*/ 4422155 w 9662615"/>
              <a:gd name="connsiteY69" fmla="*/ 1542059 h 1587534"/>
              <a:gd name="connsiteX70" fmla="*/ 4221826 w 9662615"/>
              <a:gd name="connsiteY70" fmla="*/ 1508923 h 1587534"/>
              <a:gd name="connsiteX71" fmla="*/ 4096601 w 9662615"/>
              <a:gd name="connsiteY71" fmla="*/ 1521563 h 1587534"/>
              <a:gd name="connsiteX72" fmla="*/ 3970635 w 9662615"/>
              <a:gd name="connsiteY72" fmla="*/ 1544815 h 1587534"/>
              <a:gd name="connsiteX73" fmla="*/ 3833906 w 9662615"/>
              <a:gd name="connsiteY73" fmla="*/ 1516637 h 1587534"/>
              <a:gd name="connsiteX74" fmla="*/ 3696258 w 9662615"/>
              <a:gd name="connsiteY74" fmla="*/ 1537563 h 1587534"/>
              <a:gd name="connsiteX75" fmla="*/ 3594070 w 9662615"/>
              <a:gd name="connsiteY75" fmla="*/ 1509422 h 1587534"/>
              <a:gd name="connsiteX76" fmla="*/ 3565233 w 9662615"/>
              <a:gd name="connsiteY76" fmla="*/ 1515122 h 1587534"/>
              <a:gd name="connsiteX77" fmla="*/ 3560267 w 9662615"/>
              <a:gd name="connsiteY77" fmla="*/ 1516288 h 1587534"/>
              <a:gd name="connsiteX78" fmla="*/ 3540258 w 9662615"/>
              <a:gd name="connsiteY78" fmla="*/ 1516976 h 1587534"/>
              <a:gd name="connsiteX79" fmla="*/ 3534780 w 9662615"/>
              <a:gd name="connsiteY79" fmla="*/ 1522141 h 1587534"/>
              <a:gd name="connsiteX80" fmla="*/ 3504783 w 9662615"/>
              <a:gd name="connsiteY80" fmla="*/ 1526739 h 1587534"/>
              <a:gd name="connsiteX81" fmla="*/ 3430805 w 9662615"/>
              <a:gd name="connsiteY81" fmla="*/ 1542521 h 1587534"/>
              <a:gd name="connsiteX82" fmla="*/ 3292707 w 9662615"/>
              <a:gd name="connsiteY82" fmla="*/ 1520490 h 1587534"/>
              <a:gd name="connsiteX83" fmla="*/ 3187872 w 9662615"/>
              <a:gd name="connsiteY83" fmla="*/ 1519991 h 1587534"/>
              <a:gd name="connsiteX84" fmla="*/ 3148026 w 9662615"/>
              <a:gd name="connsiteY84" fmla="*/ 1524777 h 1587534"/>
              <a:gd name="connsiteX85" fmla="*/ 3092394 w 9662615"/>
              <a:gd name="connsiteY85" fmla="*/ 1528115 h 1587534"/>
              <a:gd name="connsiteX86" fmla="*/ 2994200 w 9662615"/>
              <a:gd name="connsiteY86" fmla="*/ 1537857 h 1587534"/>
              <a:gd name="connsiteX87" fmla="*/ 2862301 w 9662615"/>
              <a:gd name="connsiteY87" fmla="*/ 1544250 h 1587534"/>
              <a:gd name="connsiteX88" fmla="*/ 2766335 w 9662615"/>
              <a:gd name="connsiteY88" fmla="*/ 1527662 h 1587534"/>
              <a:gd name="connsiteX89" fmla="*/ 2757836 w 9662615"/>
              <a:gd name="connsiteY89" fmla="*/ 1531371 h 1587534"/>
              <a:gd name="connsiteX90" fmla="*/ 2691555 w 9662615"/>
              <a:gd name="connsiteY90" fmla="*/ 1530283 h 1587534"/>
              <a:gd name="connsiteX91" fmla="*/ 2491676 w 9662615"/>
              <a:gd name="connsiteY91" fmla="*/ 1500859 h 1587534"/>
              <a:gd name="connsiteX92" fmla="*/ 2378036 w 9662615"/>
              <a:gd name="connsiteY92" fmla="*/ 1520645 h 1587534"/>
              <a:gd name="connsiteX93" fmla="*/ 2284269 w 9662615"/>
              <a:gd name="connsiteY93" fmla="*/ 1503068 h 1587534"/>
              <a:gd name="connsiteX94" fmla="*/ 2207104 w 9662615"/>
              <a:gd name="connsiteY94" fmla="*/ 1508888 h 1587534"/>
              <a:gd name="connsiteX95" fmla="*/ 2149226 w 9662615"/>
              <a:gd name="connsiteY95" fmla="*/ 1523409 h 1587534"/>
              <a:gd name="connsiteX96" fmla="*/ 2084783 w 9662615"/>
              <a:gd name="connsiteY96" fmla="*/ 1524245 h 1587534"/>
              <a:gd name="connsiteX97" fmla="*/ 2070075 w 9662615"/>
              <a:gd name="connsiteY97" fmla="*/ 1511285 h 1587534"/>
              <a:gd name="connsiteX98" fmla="*/ 2001057 w 9662615"/>
              <a:gd name="connsiteY98" fmla="*/ 1516449 h 1587534"/>
              <a:gd name="connsiteX99" fmla="*/ 1896330 w 9662615"/>
              <a:gd name="connsiteY99" fmla="*/ 1525725 h 1587534"/>
              <a:gd name="connsiteX100" fmla="*/ 1835994 w 9662615"/>
              <a:gd name="connsiteY100" fmla="*/ 1527678 h 1587534"/>
              <a:gd name="connsiteX101" fmla="*/ 1671119 w 9662615"/>
              <a:gd name="connsiteY101" fmla="*/ 1536701 h 1587534"/>
              <a:gd name="connsiteX102" fmla="*/ 1601337 w 9662615"/>
              <a:gd name="connsiteY102" fmla="*/ 1548552 h 1587534"/>
              <a:gd name="connsiteX103" fmla="*/ 1407755 w 9662615"/>
              <a:gd name="connsiteY103" fmla="*/ 1571444 h 1587534"/>
              <a:gd name="connsiteX104" fmla="*/ 1271994 w 9662615"/>
              <a:gd name="connsiteY104" fmla="*/ 1579471 h 1587534"/>
              <a:gd name="connsiteX105" fmla="*/ 1249226 w 9662615"/>
              <a:gd name="connsiteY105" fmla="*/ 1583140 h 1587534"/>
              <a:gd name="connsiteX106" fmla="*/ 1217719 w 9662615"/>
              <a:gd name="connsiteY106" fmla="*/ 1580863 h 1587534"/>
              <a:gd name="connsiteX107" fmla="*/ 1091432 w 9662615"/>
              <a:gd name="connsiteY107" fmla="*/ 1571003 h 1587534"/>
              <a:gd name="connsiteX108" fmla="*/ 992039 w 9662615"/>
              <a:gd name="connsiteY108" fmla="*/ 1556662 h 1587534"/>
              <a:gd name="connsiteX109" fmla="*/ 868264 w 9662615"/>
              <a:gd name="connsiteY109" fmla="*/ 1566392 h 1587534"/>
              <a:gd name="connsiteX110" fmla="*/ 792765 w 9662615"/>
              <a:gd name="connsiteY110" fmla="*/ 1563102 h 1587534"/>
              <a:gd name="connsiteX111" fmla="*/ 669055 w 9662615"/>
              <a:gd name="connsiteY111" fmla="*/ 1543638 h 1587534"/>
              <a:gd name="connsiteX112" fmla="*/ 506152 w 9662615"/>
              <a:gd name="connsiteY112" fmla="*/ 1549124 h 1587534"/>
              <a:gd name="connsiteX113" fmla="*/ 472797 w 9662615"/>
              <a:gd name="connsiteY113" fmla="*/ 1568904 h 1587534"/>
              <a:gd name="connsiteX114" fmla="*/ 427864 w 9662615"/>
              <a:gd name="connsiteY114" fmla="*/ 1580848 h 1587534"/>
              <a:gd name="connsiteX115" fmla="*/ 408381 w 9662615"/>
              <a:gd name="connsiteY115" fmla="*/ 1552940 h 1587534"/>
              <a:gd name="connsiteX116" fmla="*/ 267163 w 9662615"/>
              <a:gd name="connsiteY116" fmla="*/ 1531913 h 1587534"/>
              <a:gd name="connsiteX117" fmla="*/ 196644 w 9662615"/>
              <a:gd name="connsiteY117" fmla="*/ 1524565 h 1587534"/>
              <a:gd name="connsiteX118" fmla="*/ 86819 w 9662615"/>
              <a:gd name="connsiteY118" fmla="*/ 1519517 h 1587534"/>
              <a:gd name="connsiteX119" fmla="*/ 53369 w 9662615"/>
              <a:gd name="connsiteY119" fmla="*/ 1516853 h 1587534"/>
              <a:gd name="connsiteX120" fmla="*/ 2359 w 9662615"/>
              <a:gd name="connsiteY120" fmla="*/ 1515247 h 1587534"/>
              <a:gd name="connsiteX121" fmla="*/ 0 w 9662615"/>
              <a:gd name="connsiteY121" fmla="*/ 1514932 h 1587534"/>
              <a:gd name="connsiteX122" fmla="*/ 0 w 9662615"/>
              <a:gd name="connsiteY122" fmla="*/ 0 h 1587534"/>
              <a:gd name="connsiteX0" fmla="*/ 0 w 9662615"/>
              <a:gd name="connsiteY0" fmla="*/ 0 h 1587534"/>
              <a:gd name="connsiteX1" fmla="*/ 9662615 w 9662615"/>
              <a:gd name="connsiteY1" fmla="*/ 0 h 1587534"/>
              <a:gd name="connsiteX2" fmla="*/ 9662615 w 9662615"/>
              <a:gd name="connsiteY2" fmla="*/ 1280346 h 1587534"/>
              <a:gd name="connsiteX3" fmla="*/ 9658420 w 9662615"/>
              <a:gd name="connsiteY3" fmla="*/ 1280106 h 1587534"/>
              <a:gd name="connsiteX4" fmla="*/ 9469546 w 9662615"/>
              <a:gd name="connsiteY4" fmla="*/ 1289837 h 1587534"/>
              <a:gd name="connsiteX5" fmla="*/ 9385895 w 9662615"/>
              <a:gd name="connsiteY5" fmla="*/ 1269203 h 1587534"/>
              <a:gd name="connsiteX6" fmla="*/ 9144767 w 9662615"/>
              <a:gd name="connsiteY6" fmla="*/ 1264120 h 1587534"/>
              <a:gd name="connsiteX7" fmla="*/ 8837252 w 9662615"/>
              <a:gd name="connsiteY7" fmla="*/ 1350515 h 1587534"/>
              <a:gd name="connsiteX8" fmla="*/ 8705466 w 9662615"/>
              <a:gd name="connsiteY8" fmla="*/ 1342419 h 1587534"/>
              <a:gd name="connsiteX9" fmla="*/ 8652221 w 9662615"/>
              <a:gd name="connsiteY9" fmla="*/ 1326906 h 1587534"/>
              <a:gd name="connsiteX10" fmla="*/ 8632312 w 9662615"/>
              <a:gd name="connsiteY10" fmla="*/ 1326025 h 1587534"/>
              <a:gd name="connsiteX11" fmla="*/ 8591582 w 9662615"/>
              <a:gd name="connsiteY11" fmla="*/ 1341666 h 1587534"/>
              <a:gd name="connsiteX12" fmla="*/ 8537336 w 9662615"/>
              <a:gd name="connsiteY12" fmla="*/ 1341684 h 1587534"/>
              <a:gd name="connsiteX13" fmla="*/ 8472508 w 9662615"/>
              <a:gd name="connsiteY13" fmla="*/ 1363109 h 1587534"/>
              <a:gd name="connsiteX14" fmla="*/ 8258477 w 9662615"/>
              <a:gd name="connsiteY14" fmla="*/ 1370666 h 1587534"/>
              <a:gd name="connsiteX15" fmla="*/ 8197961 w 9662615"/>
              <a:gd name="connsiteY15" fmla="*/ 1392804 h 1587534"/>
              <a:gd name="connsiteX16" fmla="*/ 8171196 w 9662615"/>
              <a:gd name="connsiteY16" fmla="*/ 1397216 h 1587534"/>
              <a:gd name="connsiteX17" fmla="*/ 8127667 w 9662615"/>
              <a:gd name="connsiteY17" fmla="*/ 1418254 h 1587534"/>
              <a:gd name="connsiteX18" fmla="*/ 7974579 w 9662615"/>
              <a:gd name="connsiteY18" fmla="*/ 1383439 h 1587534"/>
              <a:gd name="connsiteX19" fmla="*/ 7768351 w 9662615"/>
              <a:gd name="connsiteY19" fmla="*/ 1395051 h 1587534"/>
              <a:gd name="connsiteX20" fmla="*/ 7635985 w 9662615"/>
              <a:gd name="connsiteY20" fmla="*/ 1386363 h 1587534"/>
              <a:gd name="connsiteX21" fmla="*/ 7466069 w 9662615"/>
              <a:gd name="connsiteY21" fmla="*/ 1377654 h 1587534"/>
              <a:gd name="connsiteX22" fmla="*/ 7355642 w 9662615"/>
              <a:gd name="connsiteY22" fmla="*/ 1407761 h 1587534"/>
              <a:gd name="connsiteX23" fmla="*/ 7151610 w 9662615"/>
              <a:gd name="connsiteY23" fmla="*/ 1397856 h 1587534"/>
              <a:gd name="connsiteX24" fmla="*/ 7082147 w 9662615"/>
              <a:gd name="connsiteY24" fmla="*/ 1406113 h 1587534"/>
              <a:gd name="connsiteX25" fmla="*/ 7014958 w 9662615"/>
              <a:gd name="connsiteY25" fmla="*/ 1396883 h 1587534"/>
              <a:gd name="connsiteX26" fmla="*/ 6907567 w 9662615"/>
              <a:gd name="connsiteY26" fmla="*/ 1419149 h 1587534"/>
              <a:gd name="connsiteX27" fmla="*/ 6748428 w 9662615"/>
              <a:gd name="connsiteY27" fmla="*/ 1420308 h 1587534"/>
              <a:gd name="connsiteX28" fmla="*/ 6654257 w 9662615"/>
              <a:gd name="connsiteY28" fmla="*/ 1424143 h 1587534"/>
              <a:gd name="connsiteX29" fmla="*/ 6620123 w 9662615"/>
              <a:gd name="connsiteY29" fmla="*/ 1430535 h 1587534"/>
              <a:gd name="connsiteX30" fmla="*/ 6571355 w 9662615"/>
              <a:gd name="connsiteY30" fmla="*/ 1436144 h 1587534"/>
              <a:gd name="connsiteX31" fmla="*/ 6486557 w 9662615"/>
              <a:gd name="connsiteY31" fmla="*/ 1449861 h 1587534"/>
              <a:gd name="connsiteX32" fmla="*/ 6370419 w 9662615"/>
              <a:gd name="connsiteY32" fmla="*/ 1461649 h 1587534"/>
              <a:gd name="connsiteX33" fmla="*/ 6278839 w 9662615"/>
              <a:gd name="connsiteY33" fmla="*/ 1449160 h 1587534"/>
              <a:gd name="connsiteX34" fmla="*/ 6272455 w 9662615"/>
              <a:gd name="connsiteY34" fmla="*/ 1453191 h 1587534"/>
              <a:gd name="connsiteX35" fmla="*/ 6212659 w 9662615"/>
              <a:gd name="connsiteY35" fmla="*/ 1454850 h 1587534"/>
              <a:gd name="connsiteX36" fmla="*/ 6069317 w 9662615"/>
              <a:gd name="connsiteY36" fmla="*/ 1445838 h 1587534"/>
              <a:gd name="connsiteX37" fmla="*/ 5878477 w 9662615"/>
              <a:gd name="connsiteY37" fmla="*/ 1439180 h 1587534"/>
              <a:gd name="connsiteX38" fmla="*/ 5838387 w 9662615"/>
              <a:gd name="connsiteY38" fmla="*/ 1444679 h 1587534"/>
              <a:gd name="connsiteX39" fmla="*/ 5771136 w 9662615"/>
              <a:gd name="connsiteY39" fmla="*/ 1453639 h 1587534"/>
              <a:gd name="connsiteX40" fmla="*/ 5724081 w 9662615"/>
              <a:gd name="connsiteY40" fmla="*/ 1470431 h 1587534"/>
              <a:gd name="connsiteX41" fmla="*/ 5666577 w 9662615"/>
              <a:gd name="connsiteY41" fmla="*/ 1473921 h 1587534"/>
              <a:gd name="connsiteX42" fmla="*/ 5649068 w 9662615"/>
              <a:gd name="connsiteY42" fmla="*/ 1461676 h 1587534"/>
              <a:gd name="connsiteX43" fmla="*/ 5588902 w 9662615"/>
              <a:gd name="connsiteY43" fmla="*/ 1469647 h 1587534"/>
              <a:gd name="connsiteX44" fmla="*/ 5498090 w 9662615"/>
              <a:gd name="connsiteY44" fmla="*/ 1483173 h 1587534"/>
              <a:gd name="connsiteX45" fmla="*/ 5444641 w 9662615"/>
              <a:gd name="connsiteY45" fmla="*/ 1487602 h 1587534"/>
              <a:gd name="connsiteX46" fmla="*/ 5299812 w 9662615"/>
              <a:gd name="connsiteY46" fmla="*/ 1503362 h 1587534"/>
              <a:gd name="connsiteX47" fmla="*/ 5213947 w 9662615"/>
              <a:gd name="connsiteY47" fmla="*/ 1516637 h 1587534"/>
              <a:gd name="connsiteX48" fmla="*/ 5090342 w 9662615"/>
              <a:gd name="connsiteY48" fmla="*/ 1546680 h 1587534"/>
              <a:gd name="connsiteX49" fmla="*/ 5082104 w 9662615"/>
              <a:gd name="connsiteY49" fmla="*/ 1547781 h 1587534"/>
              <a:gd name="connsiteX50" fmla="*/ 5059484 w 9662615"/>
              <a:gd name="connsiteY50" fmla="*/ 1546802 h 1587534"/>
              <a:gd name="connsiteX51" fmla="*/ 5050958 w 9662615"/>
              <a:gd name="connsiteY51" fmla="*/ 1545776 h 1587534"/>
              <a:gd name="connsiteX52" fmla="*/ 5038524 w 9662615"/>
              <a:gd name="connsiteY52" fmla="*/ 1545675 h 1587534"/>
              <a:gd name="connsiteX53" fmla="*/ 5038223 w 9662615"/>
              <a:gd name="connsiteY53" fmla="*/ 1545881 h 1587534"/>
              <a:gd name="connsiteX54" fmla="*/ 5026564 w 9662615"/>
              <a:gd name="connsiteY54" fmla="*/ 1545376 h 1587534"/>
              <a:gd name="connsiteX55" fmla="*/ 4969433 w 9662615"/>
              <a:gd name="connsiteY55" fmla="*/ 1540263 h 1587534"/>
              <a:gd name="connsiteX56" fmla="*/ 4921303 w 9662615"/>
              <a:gd name="connsiteY56" fmla="*/ 1575379 h 1587534"/>
              <a:gd name="connsiteX57" fmla="*/ 4863775 w 9662615"/>
              <a:gd name="connsiteY57" fmla="*/ 1562633 h 1587534"/>
              <a:gd name="connsiteX58" fmla="*/ 4847242 w 9662615"/>
              <a:gd name="connsiteY58" fmla="*/ 1565435 h 1587534"/>
              <a:gd name="connsiteX59" fmla="*/ 4830335 w 9662615"/>
              <a:gd name="connsiteY59" fmla="*/ 1587534 h 1587534"/>
              <a:gd name="connsiteX60" fmla="*/ 4791466 w 9662615"/>
              <a:gd name="connsiteY60" fmla="*/ 1561324 h 1587534"/>
              <a:gd name="connsiteX61" fmla="*/ 4784247 w 9662615"/>
              <a:gd name="connsiteY61" fmla="*/ 1562342 h 1587534"/>
              <a:gd name="connsiteX62" fmla="*/ 4748477 w 9662615"/>
              <a:gd name="connsiteY62" fmla="*/ 1556925 h 1587534"/>
              <a:gd name="connsiteX63" fmla="*/ 4730033 w 9662615"/>
              <a:gd name="connsiteY63" fmla="*/ 1555274 h 1587534"/>
              <a:gd name="connsiteX64" fmla="*/ 4724747 w 9662615"/>
              <a:gd name="connsiteY64" fmla="*/ 1552439 h 1587534"/>
              <a:gd name="connsiteX65" fmla="*/ 4697562 w 9662615"/>
              <a:gd name="connsiteY65" fmla="*/ 1551206 h 1587534"/>
              <a:gd name="connsiteX66" fmla="*/ 4662664 w 9662615"/>
              <a:gd name="connsiteY66" fmla="*/ 1573162 h 1587534"/>
              <a:gd name="connsiteX67" fmla="*/ 4603028 w 9662615"/>
              <a:gd name="connsiteY67" fmla="*/ 1568821 h 1587534"/>
              <a:gd name="connsiteX68" fmla="*/ 4541612 w 9662615"/>
              <a:gd name="connsiteY68" fmla="*/ 1545262 h 1587534"/>
              <a:gd name="connsiteX69" fmla="*/ 4422155 w 9662615"/>
              <a:gd name="connsiteY69" fmla="*/ 1542059 h 1587534"/>
              <a:gd name="connsiteX70" fmla="*/ 4221826 w 9662615"/>
              <a:gd name="connsiteY70" fmla="*/ 1508923 h 1587534"/>
              <a:gd name="connsiteX71" fmla="*/ 4096601 w 9662615"/>
              <a:gd name="connsiteY71" fmla="*/ 1521563 h 1587534"/>
              <a:gd name="connsiteX72" fmla="*/ 3970635 w 9662615"/>
              <a:gd name="connsiteY72" fmla="*/ 1544815 h 1587534"/>
              <a:gd name="connsiteX73" fmla="*/ 3833906 w 9662615"/>
              <a:gd name="connsiteY73" fmla="*/ 1516637 h 1587534"/>
              <a:gd name="connsiteX74" fmla="*/ 3696258 w 9662615"/>
              <a:gd name="connsiteY74" fmla="*/ 1537563 h 1587534"/>
              <a:gd name="connsiteX75" fmla="*/ 3594070 w 9662615"/>
              <a:gd name="connsiteY75" fmla="*/ 1509422 h 1587534"/>
              <a:gd name="connsiteX76" fmla="*/ 3565233 w 9662615"/>
              <a:gd name="connsiteY76" fmla="*/ 1515122 h 1587534"/>
              <a:gd name="connsiteX77" fmla="*/ 3560267 w 9662615"/>
              <a:gd name="connsiteY77" fmla="*/ 1516288 h 1587534"/>
              <a:gd name="connsiteX78" fmla="*/ 3540258 w 9662615"/>
              <a:gd name="connsiteY78" fmla="*/ 1516976 h 1587534"/>
              <a:gd name="connsiteX79" fmla="*/ 3534780 w 9662615"/>
              <a:gd name="connsiteY79" fmla="*/ 1522141 h 1587534"/>
              <a:gd name="connsiteX80" fmla="*/ 3504783 w 9662615"/>
              <a:gd name="connsiteY80" fmla="*/ 1526739 h 1587534"/>
              <a:gd name="connsiteX81" fmla="*/ 3430805 w 9662615"/>
              <a:gd name="connsiteY81" fmla="*/ 1542521 h 1587534"/>
              <a:gd name="connsiteX82" fmla="*/ 3292707 w 9662615"/>
              <a:gd name="connsiteY82" fmla="*/ 1520490 h 1587534"/>
              <a:gd name="connsiteX83" fmla="*/ 3187872 w 9662615"/>
              <a:gd name="connsiteY83" fmla="*/ 1519991 h 1587534"/>
              <a:gd name="connsiteX84" fmla="*/ 3148026 w 9662615"/>
              <a:gd name="connsiteY84" fmla="*/ 1524777 h 1587534"/>
              <a:gd name="connsiteX85" fmla="*/ 3092394 w 9662615"/>
              <a:gd name="connsiteY85" fmla="*/ 1528115 h 1587534"/>
              <a:gd name="connsiteX86" fmla="*/ 2994200 w 9662615"/>
              <a:gd name="connsiteY86" fmla="*/ 1537857 h 1587534"/>
              <a:gd name="connsiteX87" fmla="*/ 2862301 w 9662615"/>
              <a:gd name="connsiteY87" fmla="*/ 1544250 h 1587534"/>
              <a:gd name="connsiteX88" fmla="*/ 2766335 w 9662615"/>
              <a:gd name="connsiteY88" fmla="*/ 1527662 h 1587534"/>
              <a:gd name="connsiteX89" fmla="*/ 2757836 w 9662615"/>
              <a:gd name="connsiteY89" fmla="*/ 1531371 h 1587534"/>
              <a:gd name="connsiteX90" fmla="*/ 2691555 w 9662615"/>
              <a:gd name="connsiteY90" fmla="*/ 1530283 h 1587534"/>
              <a:gd name="connsiteX91" fmla="*/ 2491676 w 9662615"/>
              <a:gd name="connsiteY91" fmla="*/ 1500859 h 1587534"/>
              <a:gd name="connsiteX92" fmla="*/ 2378036 w 9662615"/>
              <a:gd name="connsiteY92" fmla="*/ 1520645 h 1587534"/>
              <a:gd name="connsiteX93" fmla="*/ 2284269 w 9662615"/>
              <a:gd name="connsiteY93" fmla="*/ 1503068 h 1587534"/>
              <a:gd name="connsiteX94" fmla="*/ 2207104 w 9662615"/>
              <a:gd name="connsiteY94" fmla="*/ 1508888 h 1587534"/>
              <a:gd name="connsiteX95" fmla="*/ 2149226 w 9662615"/>
              <a:gd name="connsiteY95" fmla="*/ 1523409 h 1587534"/>
              <a:gd name="connsiteX96" fmla="*/ 2084783 w 9662615"/>
              <a:gd name="connsiteY96" fmla="*/ 1524245 h 1587534"/>
              <a:gd name="connsiteX97" fmla="*/ 2070075 w 9662615"/>
              <a:gd name="connsiteY97" fmla="*/ 1511285 h 1587534"/>
              <a:gd name="connsiteX98" fmla="*/ 2001057 w 9662615"/>
              <a:gd name="connsiteY98" fmla="*/ 1516449 h 1587534"/>
              <a:gd name="connsiteX99" fmla="*/ 1896330 w 9662615"/>
              <a:gd name="connsiteY99" fmla="*/ 1525725 h 1587534"/>
              <a:gd name="connsiteX100" fmla="*/ 1835994 w 9662615"/>
              <a:gd name="connsiteY100" fmla="*/ 1527678 h 1587534"/>
              <a:gd name="connsiteX101" fmla="*/ 1671119 w 9662615"/>
              <a:gd name="connsiteY101" fmla="*/ 1536701 h 1587534"/>
              <a:gd name="connsiteX102" fmla="*/ 1601337 w 9662615"/>
              <a:gd name="connsiteY102" fmla="*/ 1548552 h 1587534"/>
              <a:gd name="connsiteX103" fmla="*/ 1407755 w 9662615"/>
              <a:gd name="connsiteY103" fmla="*/ 1571444 h 1587534"/>
              <a:gd name="connsiteX104" fmla="*/ 1271994 w 9662615"/>
              <a:gd name="connsiteY104" fmla="*/ 1579471 h 1587534"/>
              <a:gd name="connsiteX105" fmla="*/ 1249226 w 9662615"/>
              <a:gd name="connsiteY105" fmla="*/ 1583140 h 1587534"/>
              <a:gd name="connsiteX106" fmla="*/ 1217719 w 9662615"/>
              <a:gd name="connsiteY106" fmla="*/ 1580863 h 1587534"/>
              <a:gd name="connsiteX107" fmla="*/ 1091432 w 9662615"/>
              <a:gd name="connsiteY107" fmla="*/ 1571003 h 1587534"/>
              <a:gd name="connsiteX108" fmla="*/ 992039 w 9662615"/>
              <a:gd name="connsiteY108" fmla="*/ 1556662 h 1587534"/>
              <a:gd name="connsiteX109" fmla="*/ 868264 w 9662615"/>
              <a:gd name="connsiteY109" fmla="*/ 1566392 h 1587534"/>
              <a:gd name="connsiteX110" fmla="*/ 792765 w 9662615"/>
              <a:gd name="connsiteY110" fmla="*/ 1563102 h 1587534"/>
              <a:gd name="connsiteX111" fmla="*/ 669055 w 9662615"/>
              <a:gd name="connsiteY111" fmla="*/ 1543638 h 1587534"/>
              <a:gd name="connsiteX112" fmla="*/ 506152 w 9662615"/>
              <a:gd name="connsiteY112" fmla="*/ 1549124 h 1587534"/>
              <a:gd name="connsiteX113" fmla="*/ 472797 w 9662615"/>
              <a:gd name="connsiteY113" fmla="*/ 1568904 h 1587534"/>
              <a:gd name="connsiteX114" fmla="*/ 427864 w 9662615"/>
              <a:gd name="connsiteY114" fmla="*/ 1580848 h 1587534"/>
              <a:gd name="connsiteX115" fmla="*/ 408381 w 9662615"/>
              <a:gd name="connsiteY115" fmla="*/ 1552940 h 1587534"/>
              <a:gd name="connsiteX116" fmla="*/ 267163 w 9662615"/>
              <a:gd name="connsiteY116" fmla="*/ 1531913 h 1587534"/>
              <a:gd name="connsiteX117" fmla="*/ 196644 w 9662615"/>
              <a:gd name="connsiteY117" fmla="*/ 1524565 h 1587534"/>
              <a:gd name="connsiteX118" fmla="*/ 86819 w 9662615"/>
              <a:gd name="connsiteY118" fmla="*/ 1519517 h 1587534"/>
              <a:gd name="connsiteX119" fmla="*/ 53369 w 9662615"/>
              <a:gd name="connsiteY119" fmla="*/ 1516853 h 1587534"/>
              <a:gd name="connsiteX120" fmla="*/ 2359 w 9662615"/>
              <a:gd name="connsiteY120" fmla="*/ 1515247 h 1587534"/>
              <a:gd name="connsiteX121" fmla="*/ 0 w 9662615"/>
              <a:gd name="connsiteY121" fmla="*/ 1514932 h 1587534"/>
              <a:gd name="connsiteX122" fmla="*/ 0 w 9662615"/>
              <a:gd name="connsiteY122" fmla="*/ 0 h 1587534"/>
              <a:gd name="connsiteX0" fmla="*/ 0 w 9662615"/>
              <a:gd name="connsiteY0" fmla="*/ 0 h 1598136"/>
              <a:gd name="connsiteX1" fmla="*/ 9662615 w 9662615"/>
              <a:gd name="connsiteY1" fmla="*/ 0 h 1598136"/>
              <a:gd name="connsiteX2" fmla="*/ 9662615 w 9662615"/>
              <a:gd name="connsiteY2" fmla="*/ 1280346 h 1598136"/>
              <a:gd name="connsiteX3" fmla="*/ 9658420 w 9662615"/>
              <a:gd name="connsiteY3" fmla="*/ 1280106 h 1598136"/>
              <a:gd name="connsiteX4" fmla="*/ 9469546 w 9662615"/>
              <a:gd name="connsiteY4" fmla="*/ 1289837 h 1598136"/>
              <a:gd name="connsiteX5" fmla="*/ 9385895 w 9662615"/>
              <a:gd name="connsiteY5" fmla="*/ 1269203 h 1598136"/>
              <a:gd name="connsiteX6" fmla="*/ 9144767 w 9662615"/>
              <a:gd name="connsiteY6" fmla="*/ 1264120 h 1598136"/>
              <a:gd name="connsiteX7" fmla="*/ 8837252 w 9662615"/>
              <a:gd name="connsiteY7" fmla="*/ 1350515 h 1598136"/>
              <a:gd name="connsiteX8" fmla="*/ 8705466 w 9662615"/>
              <a:gd name="connsiteY8" fmla="*/ 1342419 h 1598136"/>
              <a:gd name="connsiteX9" fmla="*/ 8652221 w 9662615"/>
              <a:gd name="connsiteY9" fmla="*/ 1326906 h 1598136"/>
              <a:gd name="connsiteX10" fmla="*/ 8632312 w 9662615"/>
              <a:gd name="connsiteY10" fmla="*/ 1326025 h 1598136"/>
              <a:gd name="connsiteX11" fmla="*/ 8591582 w 9662615"/>
              <a:gd name="connsiteY11" fmla="*/ 1341666 h 1598136"/>
              <a:gd name="connsiteX12" fmla="*/ 8537336 w 9662615"/>
              <a:gd name="connsiteY12" fmla="*/ 1341684 h 1598136"/>
              <a:gd name="connsiteX13" fmla="*/ 8472508 w 9662615"/>
              <a:gd name="connsiteY13" fmla="*/ 1363109 h 1598136"/>
              <a:gd name="connsiteX14" fmla="*/ 8258477 w 9662615"/>
              <a:gd name="connsiteY14" fmla="*/ 1370666 h 1598136"/>
              <a:gd name="connsiteX15" fmla="*/ 8197961 w 9662615"/>
              <a:gd name="connsiteY15" fmla="*/ 1392804 h 1598136"/>
              <a:gd name="connsiteX16" fmla="*/ 8171196 w 9662615"/>
              <a:gd name="connsiteY16" fmla="*/ 1397216 h 1598136"/>
              <a:gd name="connsiteX17" fmla="*/ 8127667 w 9662615"/>
              <a:gd name="connsiteY17" fmla="*/ 1418254 h 1598136"/>
              <a:gd name="connsiteX18" fmla="*/ 7974579 w 9662615"/>
              <a:gd name="connsiteY18" fmla="*/ 1383439 h 1598136"/>
              <a:gd name="connsiteX19" fmla="*/ 7768351 w 9662615"/>
              <a:gd name="connsiteY19" fmla="*/ 1395051 h 1598136"/>
              <a:gd name="connsiteX20" fmla="*/ 7635985 w 9662615"/>
              <a:gd name="connsiteY20" fmla="*/ 1386363 h 1598136"/>
              <a:gd name="connsiteX21" fmla="*/ 7466069 w 9662615"/>
              <a:gd name="connsiteY21" fmla="*/ 1377654 h 1598136"/>
              <a:gd name="connsiteX22" fmla="*/ 7355642 w 9662615"/>
              <a:gd name="connsiteY22" fmla="*/ 1407761 h 1598136"/>
              <a:gd name="connsiteX23" fmla="*/ 7151610 w 9662615"/>
              <a:gd name="connsiteY23" fmla="*/ 1397856 h 1598136"/>
              <a:gd name="connsiteX24" fmla="*/ 7082147 w 9662615"/>
              <a:gd name="connsiteY24" fmla="*/ 1406113 h 1598136"/>
              <a:gd name="connsiteX25" fmla="*/ 7014958 w 9662615"/>
              <a:gd name="connsiteY25" fmla="*/ 1396883 h 1598136"/>
              <a:gd name="connsiteX26" fmla="*/ 6907567 w 9662615"/>
              <a:gd name="connsiteY26" fmla="*/ 1419149 h 1598136"/>
              <a:gd name="connsiteX27" fmla="*/ 6748428 w 9662615"/>
              <a:gd name="connsiteY27" fmla="*/ 1420308 h 1598136"/>
              <a:gd name="connsiteX28" fmla="*/ 6654257 w 9662615"/>
              <a:gd name="connsiteY28" fmla="*/ 1424143 h 1598136"/>
              <a:gd name="connsiteX29" fmla="*/ 6620123 w 9662615"/>
              <a:gd name="connsiteY29" fmla="*/ 1430535 h 1598136"/>
              <a:gd name="connsiteX30" fmla="*/ 6571355 w 9662615"/>
              <a:gd name="connsiteY30" fmla="*/ 1436144 h 1598136"/>
              <a:gd name="connsiteX31" fmla="*/ 6486557 w 9662615"/>
              <a:gd name="connsiteY31" fmla="*/ 1449861 h 1598136"/>
              <a:gd name="connsiteX32" fmla="*/ 6370419 w 9662615"/>
              <a:gd name="connsiteY32" fmla="*/ 1461649 h 1598136"/>
              <a:gd name="connsiteX33" fmla="*/ 6278839 w 9662615"/>
              <a:gd name="connsiteY33" fmla="*/ 1449160 h 1598136"/>
              <a:gd name="connsiteX34" fmla="*/ 6272455 w 9662615"/>
              <a:gd name="connsiteY34" fmla="*/ 1453191 h 1598136"/>
              <a:gd name="connsiteX35" fmla="*/ 6212659 w 9662615"/>
              <a:gd name="connsiteY35" fmla="*/ 1454850 h 1598136"/>
              <a:gd name="connsiteX36" fmla="*/ 6069317 w 9662615"/>
              <a:gd name="connsiteY36" fmla="*/ 1445838 h 1598136"/>
              <a:gd name="connsiteX37" fmla="*/ 5878477 w 9662615"/>
              <a:gd name="connsiteY37" fmla="*/ 1439180 h 1598136"/>
              <a:gd name="connsiteX38" fmla="*/ 5838387 w 9662615"/>
              <a:gd name="connsiteY38" fmla="*/ 1444679 h 1598136"/>
              <a:gd name="connsiteX39" fmla="*/ 5771136 w 9662615"/>
              <a:gd name="connsiteY39" fmla="*/ 1453639 h 1598136"/>
              <a:gd name="connsiteX40" fmla="*/ 5724081 w 9662615"/>
              <a:gd name="connsiteY40" fmla="*/ 1470431 h 1598136"/>
              <a:gd name="connsiteX41" fmla="*/ 5666577 w 9662615"/>
              <a:gd name="connsiteY41" fmla="*/ 1473921 h 1598136"/>
              <a:gd name="connsiteX42" fmla="*/ 5649068 w 9662615"/>
              <a:gd name="connsiteY42" fmla="*/ 1461676 h 1598136"/>
              <a:gd name="connsiteX43" fmla="*/ 5588902 w 9662615"/>
              <a:gd name="connsiteY43" fmla="*/ 1469647 h 1598136"/>
              <a:gd name="connsiteX44" fmla="*/ 5498090 w 9662615"/>
              <a:gd name="connsiteY44" fmla="*/ 1483173 h 1598136"/>
              <a:gd name="connsiteX45" fmla="*/ 5444641 w 9662615"/>
              <a:gd name="connsiteY45" fmla="*/ 1487602 h 1598136"/>
              <a:gd name="connsiteX46" fmla="*/ 5299812 w 9662615"/>
              <a:gd name="connsiteY46" fmla="*/ 1503362 h 1598136"/>
              <a:gd name="connsiteX47" fmla="*/ 5213947 w 9662615"/>
              <a:gd name="connsiteY47" fmla="*/ 1516637 h 1598136"/>
              <a:gd name="connsiteX48" fmla="*/ 5090342 w 9662615"/>
              <a:gd name="connsiteY48" fmla="*/ 1546680 h 1598136"/>
              <a:gd name="connsiteX49" fmla="*/ 5082104 w 9662615"/>
              <a:gd name="connsiteY49" fmla="*/ 1547781 h 1598136"/>
              <a:gd name="connsiteX50" fmla="*/ 5059484 w 9662615"/>
              <a:gd name="connsiteY50" fmla="*/ 1546802 h 1598136"/>
              <a:gd name="connsiteX51" fmla="*/ 5050958 w 9662615"/>
              <a:gd name="connsiteY51" fmla="*/ 1545776 h 1598136"/>
              <a:gd name="connsiteX52" fmla="*/ 5038524 w 9662615"/>
              <a:gd name="connsiteY52" fmla="*/ 1545675 h 1598136"/>
              <a:gd name="connsiteX53" fmla="*/ 5038223 w 9662615"/>
              <a:gd name="connsiteY53" fmla="*/ 1545881 h 1598136"/>
              <a:gd name="connsiteX54" fmla="*/ 5026564 w 9662615"/>
              <a:gd name="connsiteY54" fmla="*/ 1545376 h 1598136"/>
              <a:gd name="connsiteX55" fmla="*/ 4969433 w 9662615"/>
              <a:gd name="connsiteY55" fmla="*/ 1540263 h 1598136"/>
              <a:gd name="connsiteX56" fmla="*/ 4921303 w 9662615"/>
              <a:gd name="connsiteY56" fmla="*/ 1575379 h 1598136"/>
              <a:gd name="connsiteX57" fmla="*/ 4863775 w 9662615"/>
              <a:gd name="connsiteY57" fmla="*/ 1562633 h 1598136"/>
              <a:gd name="connsiteX58" fmla="*/ 4847242 w 9662615"/>
              <a:gd name="connsiteY58" fmla="*/ 1565435 h 1598136"/>
              <a:gd name="connsiteX59" fmla="*/ 4856839 w 9662615"/>
              <a:gd name="connsiteY59" fmla="*/ 1598136 h 1598136"/>
              <a:gd name="connsiteX60" fmla="*/ 4791466 w 9662615"/>
              <a:gd name="connsiteY60" fmla="*/ 1561324 h 1598136"/>
              <a:gd name="connsiteX61" fmla="*/ 4784247 w 9662615"/>
              <a:gd name="connsiteY61" fmla="*/ 1562342 h 1598136"/>
              <a:gd name="connsiteX62" fmla="*/ 4748477 w 9662615"/>
              <a:gd name="connsiteY62" fmla="*/ 1556925 h 1598136"/>
              <a:gd name="connsiteX63" fmla="*/ 4730033 w 9662615"/>
              <a:gd name="connsiteY63" fmla="*/ 1555274 h 1598136"/>
              <a:gd name="connsiteX64" fmla="*/ 4724747 w 9662615"/>
              <a:gd name="connsiteY64" fmla="*/ 1552439 h 1598136"/>
              <a:gd name="connsiteX65" fmla="*/ 4697562 w 9662615"/>
              <a:gd name="connsiteY65" fmla="*/ 1551206 h 1598136"/>
              <a:gd name="connsiteX66" fmla="*/ 4662664 w 9662615"/>
              <a:gd name="connsiteY66" fmla="*/ 1573162 h 1598136"/>
              <a:gd name="connsiteX67" fmla="*/ 4603028 w 9662615"/>
              <a:gd name="connsiteY67" fmla="*/ 1568821 h 1598136"/>
              <a:gd name="connsiteX68" fmla="*/ 4541612 w 9662615"/>
              <a:gd name="connsiteY68" fmla="*/ 1545262 h 1598136"/>
              <a:gd name="connsiteX69" fmla="*/ 4422155 w 9662615"/>
              <a:gd name="connsiteY69" fmla="*/ 1542059 h 1598136"/>
              <a:gd name="connsiteX70" fmla="*/ 4221826 w 9662615"/>
              <a:gd name="connsiteY70" fmla="*/ 1508923 h 1598136"/>
              <a:gd name="connsiteX71" fmla="*/ 4096601 w 9662615"/>
              <a:gd name="connsiteY71" fmla="*/ 1521563 h 1598136"/>
              <a:gd name="connsiteX72" fmla="*/ 3970635 w 9662615"/>
              <a:gd name="connsiteY72" fmla="*/ 1544815 h 1598136"/>
              <a:gd name="connsiteX73" fmla="*/ 3833906 w 9662615"/>
              <a:gd name="connsiteY73" fmla="*/ 1516637 h 1598136"/>
              <a:gd name="connsiteX74" fmla="*/ 3696258 w 9662615"/>
              <a:gd name="connsiteY74" fmla="*/ 1537563 h 1598136"/>
              <a:gd name="connsiteX75" fmla="*/ 3594070 w 9662615"/>
              <a:gd name="connsiteY75" fmla="*/ 1509422 h 1598136"/>
              <a:gd name="connsiteX76" fmla="*/ 3565233 w 9662615"/>
              <a:gd name="connsiteY76" fmla="*/ 1515122 h 1598136"/>
              <a:gd name="connsiteX77" fmla="*/ 3560267 w 9662615"/>
              <a:gd name="connsiteY77" fmla="*/ 1516288 h 1598136"/>
              <a:gd name="connsiteX78" fmla="*/ 3540258 w 9662615"/>
              <a:gd name="connsiteY78" fmla="*/ 1516976 h 1598136"/>
              <a:gd name="connsiteX79" fmla="*/ 3534780 w 9662615"/>
              <a:gd name="connsiteY79" fmla="*/ 1522141 h 1598136"/>
              <a:gd name="connsiteX80" fmla="*/ 3504783 w 9662615"/>
              <a:gd name="connsiteY80" fmla="*/ 1526739 h 1598136"/>
              <a:gd name="connsiteX81" fmla="*/ 3430805 w 9662615"/>
              <a:gd name="connsiteY81" fmla="*/ 1542521 h 1598136"/>
              <a:gd name="connsiteX82" fmla="*/ 3292707 w 9662615"/>
              <a:gd name="connsiteY82" fmla="*/ 1520490 h 1598136"/>
              <a:gd name="connsiteX83" fmla="*/ 3187872 w 9662615"/>
              <a:gd name="connsiteY83" fmla="*/ 1519991 h 1598136"/>
              <a:gd name="connsiteX84" fmla="*/ 3148026 w 9662615"/>
              <a:gd name="connsiteY84" fmla="*/ 1524777 h 1598136"/>
              <a:gd name="connsiteX85" fmla="*/ 3092394 w 9662615"/>
              <a:gd name="connsiteY85" fmla="*/ 1528115 h 1598136"/>
              <a:gd name="connsiteX86" fmla="*/ 2994200 w 9662615"/>
              <a:gd name="connsiteY86" fmla="*/ 1537857 h 1598136"/>
              <a:gd name="connsiteX87" fmla="*/ 2862301 w 9662615"/>
              <a:gd name="connsiteY87" fmla="*/ 1544250 h 1598136"/>
              <a:gd name="connsiteX88" fmla="*/ 2766335 w 9662615"/>
              <a:gd name="connsiteY88" fmla="*/ 1527662 h 1598136"/>
              <a:gd name="connsiteX89" fmla="*/ 2757836 w 9662615"/>
              <a:gd name="connsiteY89" fmla="*/ 1531371 h 1598136"/>
              <a:gd name="connsiteX90" fmla="*/ 2691555 w 9662615"/>
              <a:gd name="connsiteY90" fmla="*/ 1530283 h 1598136"/>
              <a:gd name="connsiteX91" fmla="*/ 2491676 w 9662615"/>
              <a:gd name="connsiteY91" fmla="*/ 1500859 h 1598136"/>
              <a:gd name="connsiteX92" fmla="*/ 2378036 w 9662615"/>
              <a:gd name="connsiteY92" fmla="*/ 1520645 h 1598136"/>
              <a:gd name="connsiteX93" fmla="*/ 2284269 w 9662615"/>
              <a:gd name="connsiteY93" fmla="*/ 1503068 h 1598136"/>
              <a:gd name="connsiteX94" fmla="*/ 2207104 w 9662615"/>
              <a:gd name="connsiteY94" fmla="*/ 1508888 h 1598136"/>
              <a:gd name="connsiteX95" fmla="*/ 2149226 w 9662615"/>
              <a:gd name="connsiteY95" fmla="*/ 1523409 h 1598136"/>
              <a:gd name="connsiteX96" fmla="*/ 2084783 w 9662615"/>
              <a:gd name="connsiteY96" fmla="*/ 1524245 h 1598136"/>
              <a:gd name="connsiteX97" fmla="*/ 2070075 w 9662615"/>
              <a:gd name="connsiteY97" fmla="*/ 1511285 h 1598136"/>
              <a:gd name="connsiteX98" fmla="*/ 2001057 w 9662615"/>
              <a:gd name="connsiteY98" fmla="*/ 1516449 h 1598136"/>
              <a:gd name="connsiteX99" fmla="*/ 1896330 w 9662615"/>
              <a:gd name="connsiteY99" fmla="*/ 1525725 h 1598136"/>
              <a:gd name="connsiteX100" fmla="*/ 1835994 w 9662615"/>
              <a:gd name="connsiteY100" fmla="*/ 1527678 h 1598136"/>
              <a:gd name="connsiteX101" fmla="*/ 1671119 w 9662615"/>
              <a:gd name="connsiteY101" fmla="*/ 1536701 h 1598136"/>
              <a:gd name="connsiteX102" fmla="*/ 1601337 w 9662615"/>
              <a:gd name="connsiteY102" fmla="*/ 1548552 h 1598136"/>
              <a:gd name="connsiteX103" fmla="*/ 1407755 w 9662615"/>
              <a:gd name="connsiteY103" fmla="*/ 1571444 h 1598136"/>
              <a:gd name="connsiteX104" fmla="*/ 1271994 w 9662615"/>
              <a:gd name="connsiteY104" fmla="*/ 1579471 h 1598136"/>
              <a:gd name="connsiteX105" fmla="*/ 1249226 w 9662615"/>
              <a:gd name="connsiteY105" fmla="*/ 1583140 h 1598136"/>
              <a:gd name="connsiteX106" fmla="*/ 1217719 w 9662615"/>
              <a:gd name="connsiteY106" fmla="*/ 1580863 h 1598136"/>
              <a:gd name="connsiteX107" fmla="*/ 1091432 w 9662615"/>
              <a:gd name="connsiteY107" fmla="*/ 1571003 h 1598136"/>
              <a:gd name="connsiteX108" fmla="*/ 992039 w 9662615"/>
              <a:gd name="connsiteY108" fmla="*/ 1556662 h 1598136"/>
              <a:gd name="connsiteX109" fmla="*/ 868264 w 9662615"/>
              <a:gd name="connsiteY109" fmla="*/ 1566392 h 1598136"/>
              <a:gd name="connsiteX110" fmla="*/ 792765 w 9662615"/>
              <a:gd name="connsiteY110" fmla="*/ 1563102 h 1598136"/>
              <a:gd name="connsiteX111" fmla="*/ 669055 w 9662615"/>
              <a:gd name="connsiteY111" fmla="*/ 1543638 h 1598136"/>
              <a:gd name="connsiteX112" fmla="*/ 506152 w 9662615"/>
              <a:gd name="connsiteY112" fmla="*/ 1549124 h 1598136"/>
              <a:gd name="connsiteX113" fmla="*/ 472797 w 9662615"/>
              <a:gd name="connsiteY113" fmla="*/ 1568904 h 1598136"/>
              <a:gd name="connsiteX114" fmla="*/ 427864 w 9662615"/>
              <a:gd name="connsiteY114" fmla="*/ 1580848 h 1598136"/>
              <a:gd name="connsiteX115" fmla="*/ 408381 w 9662615"/>
              <a:gd name="connsiteY115" fmla="*/ 1552940 h 1598136"/>
              <a:gd name="connsiteX116" fmla="*/ 267163 w 9662615"/>
              <a:gd name="connsiteY116" fmla="*/ 1531913 h 1598136"/>
              <a:gd name="connsiteX117" fmla="*/ 196644 w 9662615"/>
              <a:gd name="connsiteY117" fmla="*/ 1524565 h 1598136"/>
              <a:gd name="connsiteX118" fmla="*/ 86819 w 9662615"/>
              <a:gd name="connsiteY118" fmla="*/ 1519517 h 1598136"/>
              <a:gd name="connsiteX119" fmla="*/ 53369 w 9662615"/>
              <a:gd name="connsiteY119" fmla="*/ 1516853 h 1598136"/>
              <a:gd name="connsiteX120" fmla="*/ 2359 w 9662615"/>
              <a:gd name="connsiteY120" fmla="*/ 1515247 h 1598136"/>
              <a:gd name="connsiteX121" fmla="*/ 0 w 9662615"/>
              <a:gd name="connsiteY121" fmla="*/ 1514932 h 1598136"/>
              <a:gd name="connsiteX122" fmla="*/ 0 w 9662615"/>
              <a:gd name="connsiteY122" fmla="*/ 0 h 1598136"/>
              <a:gd name="connsiteX0" fmla="*/ 0 w 9662615"/>
              <a:gd name="connsiteY0" fmla="*/ 0 h 1598136"/>
              <a:gd name="connsiteX1" fmla="*/ 9662615 w 9662615"/>
              <a:gd name="connsiteY1" fmla="*/ 0 h 1598136"/>
              <a:gd name="connsiteX2" fmla="*/ 9662615 w 9662615"/>
              <a:gd name="connsiteY2" fmla="*/ 1280346 h 1598136"/>
              <a:gd name="connsiteX3" fmla="*/ 9658420 w 9662615"/>
              <a:gd name="connsiteY3" fmla="*/ 1280106 h 1598136"/>
              <a:gd name="connsiteX4" fmla="*/ 9469546 w 9662615"/>
              <a:gd name="connsiteY4" fmla="*/ 1289837 h 1598136"/>
              <a:gd name="connsiteX5" fmla="*/ 9385895 w 9662615"/>
              <a:gd name="connsiteY5" fmla="*/ 1269203 h 1598136"/>
              <a:gd name="connsiteX6" fmla="*/ 9144767 w 9662615"/>
              <a:gd name="connsiteY6" fmla="*/ 1264120 h 1598136"/>
              <a:gd name="connsiteX7" fmla="*/ 8837252 w 9662615"/>
              <a:gd name="connsiteY7" fmla="*/ 1350515 h 1598136"/>
              <a:gd name="connsiteX8" fmla="*/ 8705466 w 9662615"/>
              <a:gd name="connsiteY8" fmla="*/ 1342419 h 1598136"/>
              <a:gd name="connsiteX9" fmla="*/ 8652221 w 9662615"/>
              <a:gd name="connsiteY9" fmla="*/ 1326906 h 1598136"/>
              <a:gd name="connsiteX10" fmla="*/ 8632312 w 9662615"/>
              <a:gd name="connsiteY10" fmla="*/ 1326025 h 1598136"/>
              <a:gd name="connsiteX11" fmla="*/ 8591582 w 9662615"/>
              <a:gd name="connsiteY11" fmla="*/ 1341666 h 1598136"/>
              <a:gd name="connsiteX12" fmla="*/ 8537336 w 9662615"/>
              <a:gd name="connsiteY12" fmla="*/ 1341684 h 1598136"/>
              <a:gd name="connsiteX13" fmla="*/ 8472508 w 9662615"/>
              <a:gd name="connsiteY13" fmla="*/ 1363109 h 1598136"/>
              <a:gd name="connsiteX14" fmla="*/ 8258477 w 9662615"/>
              <a:gd name="connsiteY14" fmla="*/ 1370666 h 1598136"/>
              <a:gd name="connsiteX15" fmla="*/ 8197961 w 9662615"/>
              <a:gd name="connsiteY15" fmla="*/ 1392804 h 1598136"/>
              <a:gd name="connsiteX16" fmla="*/ 8171196 w 9662615"/>
              <a:gd name="connsiteY16" fmla="*/ 1397216 h 1598136"/>
              <a:gd name="connsiteX17" fmla="*/ 8127667 w 9662615"/>
              <a:gd name="connsiteY17" fmla="*/ 1418254 h 1598136"/>
              <a:gd name="connsiteX18" fmla="*/ 7974579 w 9662615"/>
              <a:gd name="connsiteY18" fmla="*/ 1383439 h 1598136"/>
              <a:gd name="connsiteX19" fmla="*/ 7768351 w 9662615"/>
              <a:gd name="connsiteY19" fmla="*/ 1395051 h 1598136"/>
              <a:gd name="connsiteX20" fmla="*/ 7635985 w 9662615"/>
              <a:gd name="connsiteY20" fmla="*/ 1386363 h 1598136"/>
              <a:gd name="connsiteX21" fmla="*/ 7466069 w 9662615"/>
              <a:gd name="connsiteY21" fmla="*/ 1377654 h 1598136"/>
              <a:gd name="connsiteX22" fmla="*/ 7355642 w 9662615"/>
              <a:gd name="connsiteY22" fmla="*/ 1407761 h 1598136"/>
              <a:gd name="connsiteX23" fmla="*/ 7151610 w 9662615"/>
              <a:gd name="connsiteY23" fmla="*/ 1397856 h 1598136"/>
              <a:gd name="connsiteX24" fmla="*/ 7082147 w 9662615"/>
              <a:gd name="connsiteY24" fmla="*/ 1406113 h 1598136"/>
              <a:gd name="connsiteX25" fmla="*/ 7014958 w 9662615"/>
              <a:gd name="connsiteY25" fmla="*/ 1396883 h 1598136"/>
              <a:gd name="connsiteX26" fmla="*/ 6907567 w 9662615"/>
              <a:gd name="connsiteY26" fmla="*/ 1419149 h 1598136"/>
              <a:gd name="connsiteX27" fmla="*/ 6748428 w 9662615"/>
              <a:gd name="connsiteY27" fmla="*/ 1420308 h 1598136"/>
              <a:gd name="connsiteX28" fmla="*/ 6654257 w 9662615"/>
              <a:gd name="connsiteY28" fmla="*/ 1424143 h 1598136"/>
              <a:gd name="connsiteX29" fmla="*/ 6620123 w 9662615"/>
              <a:gd name="connsiteY29" fmla="*/ 1430535 h 1598136"/>
              <a:gd name="connsiteX30" fmla="*/ 6571355 w 9662615"/>
              <a:gd name="connsiteY30" fmla="*/ 1436144 h 1598136"/>
              <a:gd name="connsiteX31" fmla="*/ 6486557 w 9662615"/>
              <a:gd name="connsiteY31" fmla="*/ 1449861 h 1598136"/>
              <a:gd name="connsiteX32" fmla="*/ 6370419 w 9662615"/>
              <a:gd name="connsiteY32" fmla="*/ 1461649 h 1598136"/>
              <a:gd name="connsiteX33" fmla="*/ 6278839 w 9662615"/>
              <a:gd name="connsiteY33" fmla="*/ 1449160 h 1598136"/>
              <a:gd name="connsiteX34" fmla="*/ 6272455 w 9662615"/>
              <a:gd name="connsiteY34" fmla="*/ 1453191 h 1598136"/>
              <a:gd name="connsiteX35" fmla="*/ 6212659 w 9662615"/>
              <a:gd name="connsiteY35" fmla="*/ 1454850 h 1598136"/>
              <a:gd name="connsiteX36" fmla="*/ 6069317 w 9662615"/>
              <a:gd name="connsiteY36" fmla="*/ 1445838 h 1598136"/>
              <a:gd name="connsiteX37" fmla="*/ 5878477 w 9662615"/>
              <a:gd name="connsiteY37" fmla="*/ 1439180 h 1598136"/>
              <a:gd name="connsiteX38" fmla="*/ 5838387 w 9662615"/>
              <a:gd name="connsiteY38" fmla="*/ 1444679 h 1598136"/>
              <a:gd name="connsiteX39" fmla="*/ 5771136 w 9662615"/>
              <a:gd name="connsiteY39" fmla="*/ 1453639 h 1598136"/>
              <a:gd name="connsiteX40" fmla="*/ 5724081 w 9662615"/>
              <a:gd name="connsiteY40" fmla="*/ 1470431 h 1598136"/>
              <a:gd name="connsiteX41" fmla="*/ 5666577 w 9662615"/>
              <a:gd name="connsiteY41" fmla="*/ 1473921 h 1598136"/>
              <a:gd name="connsiteX42" fmla="*/ 5649068 w 9662615"/>
              <a:gd name="connsiteY42" fmla="*/ 1461676 h 1598136"/>
              <a:gd name="connsiteX43" fmla="*/ 5588902 w 9662615"/>
              <a:gd name="connsiteY43" fmla="*/ 1469647 h 1598136"/>
              <a:gd name="connsiteX44" fmla="*/ 5498090 w 9662615"/>
              <a:gd name="connsiteY44" fmla="*/ 1483173 h 1598136"/>
              <a:gd name="connsiteX45" fmla="*/ 5444641 w 9662615"/>
              <a:gd name="connsiteY45" fmla="*/ 1487602 h 1598136"/>
              <a:gd name="connsiteX46" fmla="*/ 5299812 w 9662615"/>
              <a:gd name="connsiteY46" fmla="*/ 1503362 h 1598136"/>
              <a:gd name="connsiteX47" fmla="*/ 5213947 w 9662615"/>
              <a:gd name="connsiteY47" fmla="*/ 1516637 h 1598136"/>
              <a:gd name="connsiteX48" fmla="*/ 5090342 w 9662615"/>
              <a:gd name="connsiteY48" fmla="*/ 1546680 h 1598136"/>
              <a:gd name="connsiteX49" fmla="*/ 5129812 w 9662615"/>
              <a:gd name="connsiteY49" fmla="*/ 1521277 h 1598136"/>
              <a:gd name="connsiteX50" fmla="*/ 5059484 w 9662615"/>
              <a:gd name="connsiteY50" fmla="*/ 1546802 h 1598136"/>
              <a:gd name="connsiteX51" fmla="*/ 5050958 w 9662615"/>
              <a:gd name="connsiteY51" fmla="*/ 1545776 h 1598136"/>
              <a:gd name="connsiteX52" fmla="*/ 5038524 w 9662615"/>
              <a:gd name="connsiteY52" fmla="*/ 1545675 h 1598136"/>
              <a:gd name="connsiteX53" fmla="*/ 5038223 w 9662615"/>
              <a:gd name="connsiteY53" fmla="*/ 1545881 h 1598136"/>
              <a:gd name="connsiteX54" fmla="*/ 5026564 w 9662615"/>
              <a:gd name="connsiteY54" fmla="*/ 1545376 h 1598136"/>
              <a:gd name="connsiteX55" fmla="*/ 4969433 w 9662615"/>
              <a:gd name="connsiteY55" fmla="*/ 1540263 h 1598136"/>
              <a:gd name="connsiteX56" fmla="*/ 4921303 w 9662615"/>
              <a:gd name="connsiteY56" fmla="*/ 1575379 h 1598136"/>
              <a:gd name="connsiteX57" fmla="*/ 4863775 w 9662615"/>
              <a:gd name="connsiteY57" fmla="*/ 1562633 h 1598136"/>
              <a:gd name="connsiteX58" fmla="*/ 4847242 w 9662615"/>
              <a:gd name="connsiteY58" fmla="*/ 1565435 h 1598136"/>
              <a:gd name="connsiteX59" fmla="*/ 4856839 w 9662615"/>
              <a:gd name="connsiteY59" fmla="*/ 1598136 h 1598136"/>
              <a:gd name="connsiteX60" fmla="*/ 4791466 w 9662615"/>
              <a:gd name="connsiteY60" fmla="*/ 1561324 h 1598136"/>
              <a:gd name="connsiteX61" fmla="*/ 4784247 w 9662615"/>
              <a:gd name="connsiteY61" fmla="*/ 1562342 h 1598136"/>
              <a:gd name="connsiteX62" fmla="*/ 4748477 w 9662615"/>
              <a:gd name="connsiteY62" fmla="*/ 1556925 h 1598136"/>
              <a:gd name="connsiteX63" fmla="*/ 4730033 w 9662615"/>
              <a:gd name="connsiteY63" fmla="*/ 1555274 h 1598136"/>
              <a:gd name="connsiteX64" fmla="*/ 4724747 w 9662615"/>
              <a:gd name="connsiteY64" fmla="*/ 1552439 h 1598136"/>
              <a:gd name="connsiteX65" fmla="*/ 4697562 w 9662615"/>
              <a:gd name="connsiteY65" fmla="*/ 1551206 h 1598136"/>
              <a:gd name="connsiteX66" fmla="*/ 4662664 w 9662615"/>
              <a:gd name="connsiteY66" fmla="*/ 1573162 h 1598136"/>
              <a:gd name="connsiteX67" fmla="*/ 4603028 w 9662615"/>
              <a:gd name="connsiteY67" fmla="*/ 1568821 h 1598136"/>
              <a:gd name="connsiteX68" fmla="*/ 4541612 w 9662615"/>
              <a:gd name="connsiteY68" fmla="*/ 1545262 h 1598136"/>
              <a:gd name="connsiteX69" fmla="*/ 4422155 w 9662615"/>
              <a:gd name="connsiteY69" fmla="*/ 1542059 h 1598136"/>
              <a:gd name="connsiteX70" fmla="*/ 4221826 w 9662615"/>
              <a:gd name="connsiteY70" fmla="*/ 1508923 h 1598136"/>
              <a:gd name="connsiteX71" fmla="*/ 4096601 w 9662615"/>
              <a:gd name="connsiteY71" fmla="*/ 1521563 h 1598136"/>
              <a:gd name="connsiteX72" fmla="*/ 3970635 w 9662615"/>
              <a:gd name="connsiteY72" fmla="*/ 1544815 h 1598136"/>
              <a:gd name="connsiteX73" fmla="*/ 3833906 w 9662615"/>
              <a:gd name="connsiteY73" fmla="*/ 1516637 h 1598136"/>
              <a:gd name="connsiteX74" fmla="*/ 3696258 w 9662615"/>
              <a:gd name="connsiteY74" fmla="*/ 1537563 h 1598136"/>
              <a:gd name="connsiteX75" fmla="*/ 3594070 w 9662615"/>
              <a:gd name="connsiteY75" fmla="*/ 1509422 h 1598136"/>
              <a:gd name="connsiteX76" fmla="*/ 3565233 w 9662615"/>
              <a:gd name="connsiteY76" fmla="*/ 1515122 h 1598136"/>
              <a:gd name="connsiteX77" fmla="*/ 3560267 w 9662615"/>
              <a:gd name="connsiteY77" fmla="*/ 1516288 h 1598136"/>
              <a:gd name="connsiteX78" fmla="*/ 3540258 w 9662615"/>
              <a:gd name="connsiteY78" fmla="*/ 1516976 h 1598136"/>
              <a:gd name="connsiteX79" fmla="*/ 3534780 w 9662615"/>
              <a:gd name="connsiteY79" fmla="*/ 1522141 h 1598136"/>
              <a:gd name="connsiteX80" fmla="*/ 3504783 w 9662615"/>
              <a:gd name="connsiteY80" fmla="*/ 1526739 h 1598136"/>
              <a:gd name="connsiteX81" fmla="*/ 3430805 w 9662615"/>
              <a:gd name="connsiteY81" fmla="*/ 1542521 h 1598136"/>
              <a:gd name="connsiteX82" fmla="*/ 3292707 w 9662615"/>
              <a:gd name="connsiteY82" fmla="*/ 1520490 h 1598136"/>
              <a:gd name="connsiteX83" fmla="*/ 3187872 w 9662615"/>
              <a:gd name="connsiteY83" fmla="*/ 1519991 h 1598136"/>
              <a:gd name="connsiteX84" fmla="*/ 3148026 w 9662615"/>
              <a:gd name="connsiteY84" fmla="*/ 1524777 h 1598136"/>
              <a:gd name="connsiteX85" fmla="*/ 3092394 w 9662615"/>
              <a:gd name="connsiteY85" fmla="*/ 1528115 h 1598136"/>
              <a:gd name="connsiteX86" fmla="*/ 2994200 w 9662615"/>
              <a:gd name="connsiteY86" fmla="*/ 1537857 h 1598136"/>
              <a:gd name="connsiteX87" fmla="*/ 2862301 w 9662615"/>
              <a:gd name="connsiteY87" fmla="*/ 1544250 h 1598136"/>
              <a:gd name="connsiteX88" fmla="*/ 2766335 w 9662615"/>
              <a:gd name="connsiteY88" fmla="*/ 1527662 h 1598136"/>
              <a:gd name="connsiteX89" fmla="*/ 2757836 w 9662615"/>
              <a:gd name="connsiteY89" fmla="*/ 1531371 h 1598136"/>
              <a:gd name="connsiteX90" fmla="*/ 2691555 w 9662615"/>
              <a:gd name="connsiteY90" fmla="*/ 1530283 h 1598136"/>
              <a:gd name="connsiteX91" fmla="*/ 2491676 w 9662615"/>
              <a:gd name="connsiteY91" fmla="*/ 1500859 h 1598136"/>
              <a:gd name="connsiteX92" fmla="*/ 2378036 w 9662615"/>
              <a:gd name="connsiteY92" fmla="*/ 1520645 h 1598136"/>
              <a:gd name="connsiteX93" fmla="*/ 2284269 w 9662615"/>
              <a:gd name="connsiteY93" fmla="*/ 1503068 h 1598136"/>
              <a:gd name="connsiteX94" fmla="*/ 2207104 w 9662615"/>
              <a:gd name="connsiteY94" fmla="*/ 1508888 h 1598136"/>
              <a:gd name="connsiteX95" fmla="*/ 2149226 w 9662615"/>
              <a:gd name="connsiteY95" fmla="*/ 1523409 h 1598136"/>
              <a:gd name="connsiteX96" fmla="*/ 2084783 w 9662615"/>
              <a:gd name="connsiteY96" fmla="*/ 1524245 h 1598136"/>
              <a:gd name="connsiteX97" fmla="*/ 2070075 w 9662615"/>
              <a:gd name="connsiteY97" fmla="*/ 1511285 h 1598136"/>
              <a:gd name="connsiteX98" fmla="*/ 2001057 w 9662615"/>
              <a:gd name="connsiteY98" fmla="*/ 1516449 h 1598136"/>
              <a:gd name="connsiteX99" fmla="*/ 1896330 w 9662615"/>
              <a:gd name="connsiteY99" fmla="*/ 1525725 h 1598136"/>
              <a:gd name="connsiteX100" fmla="*/ 1835994 w 9662615"/>
              <a:gd name="connsiteY100" fmla="*/ 1527678 h 1598136"/>
              <a:gd name="connsiteX101" fmla="*/ 1671119 w 9662615"/>
              <a:gd name="connsiteY101" fmla="*/ 1536701 h 1598136"/>
              <a:gd name="connsiteX102" fmla="*/ 1601337 w 9662615"/>
              <a:gd name="connsiteY102" fmla="*/ 1548552 h 1598136"/>
              <a:gd name="connsiteX103" fmla="*/ 1407755 w 9662615"/>
              <a:gd name="connsiteY103" fmla="*/ 1571444 h 1598136"/>
              <a:gd name="connsiteX104" fmla="*/ 1271994 w 9662615"/>
              <a:gd name="connsiteY104" fmla="*/ 1579471 h 1598136"/>
              <a:gd name="connsiteX105" fmla="*/ 1249226 w 9662615"/>
              <a:gd name="connsiteY105" fmla="*/ 1583140 h 1598136"/>
              <a:gd name="connsiteX106" fmla="*/ 1217719 w 9662615"/>
              <a:gd name="connsiteY106" fmla="*/ 1580863 h 1598136"/>
              <a:gd name="connsiteX107" fmla="*/ 1091432 w 9662615"/>
              <a:gd name="connsiteY107" fmla="*/ 1571003 h 1598136"/>
              <a:gd name="connsiteX108" fmla="*/ 992039 w 9662615"/>
              <a:gd name="connsiteY108" fmla="*/ 1556662 h 1598136"/>
              <a:gd name="connsiteX109" fmla="*/ 868264 w 9662615"/>
              <a:gd name="connsiteY109" fmla="*/ 1566392 h 1598136"/>
              <a:gd name="connsiteX110" fmla="*/ 792765 w 9662615"/>
              <a:gd name="connsiteY110" fmla="*/ 1563102 h 1598136"/>
              <a:gd name="connsiteX111" fmla="*/ 669055 w 9662615"/>
              <a:gd name="connsiteY111" fmla="*/ 1543638 h 1598136"/>
              <a:gd name="connsiteX112" fmla="*/ 506152 w 9662615"/>
              <a:gd name="connsiteY112" fmla="*/ 1549124 h 1598136"/>
              <a:gd name="connsiteX113" fmla="*/ 472797 w 9662615"/>
              <a:gd name="connsiteY113" fmla="*/ 1568904 h 1598136"/>
              <a:gd name="connsiteX114" fmla="*/ 427864 w 9662615"/>
              <a:gd name="connsiteY114" fmla="*/ 1580848 h 1598136"/>
              <a:gd name="connsiteX115" fmla="*/ 408381 w 9662615"/>
              <a:gd name="connsiteY115" fmla="*/ 1552940 h 1598136"/>
              <a:gd name="connsiteX116" fmla="*/ 267163 w 9662615"/>
              <a:gd name="connsiteY116" fmla="*/ 1531913 h 1598136"/>
              <a:gd name="connsiteX117" fmla="*/ 196644 w 9662615"/>
              <a:gd name="connsiteY117" fmla="*/ 1524565 h 1598136"/>
              <a:gd name="connsiteX118" fmla="*/ 86819 w 9662615"/>
              <a:gd name="connsiteY118" fmla="*/ 1519517 h 1598136"/>
              <a:gd name="connsiteX119" fmla="*/ 53369 w 9662615"/>
              <a:gd name="connsiteY119" fmla="*/ 1516853 h 1598136"/>
              <a:gd name="connsiteX120" fmla="*/ 2359 w 9662615"/>
              <a:gd name="connsiteY120" fmla="*/ 1515247 h 1598136"/>
              <a:gd name="connsiteX121" fmla="*/ 0 w 9662615"/>
              <a:gd name="connsiteY121" fmla="*/ 1514932 h 1598136"/>
              <a:gd name="connsiteX122" fmla="*/ 0 w 9662615"/>
              <a:gd name="connsiteY122" fmla="*/ 0 h 1598136"/>
              <a:gd name="connsiteX0" fmla="*/ 0 w 9662615"/>
              <a:gd name="connsiteY0" fmla="*/ 0 h 1598136"/>
              <a:gd name="connsiteX1" fmla="*/ 9662615 w 9662615"/>
              <a:gd name="connsiteY1" fmla="*/ 0 h 1598136"/>
              <a:gd name="connsiteX2" fmla="*/ 9662615 w 9662615"/>
              <a:gd name="connsiteY2" fmla="*/ 1280346 h 1598136"/>
              <a:gd name="connsiteX3" fmla="*/ 9658420 w 9662615"/>
              <a:gd name="connsiteY3" fmla="*/ 1280106 h 1598136"/>
              <a:gd name="connsiteX4" fmla="*/ 9469546 w 9662615"/>
              <a:gd name="connsiteY4" fmla="*/ 1289837 h 1598136"/>
              <a:gd name="connsiteX5" fmla="*/ 9385895 w 9662615"/>
              <a:gd name="connsiteY5" fmla="*/ 1269203 h 1598136"/>
              <a:gd name="connsiteX6" fmla="*/ 9144767 w 9662615"/>
              <a:gd name="connsiteY6" fmla="*/ 1264120 h 1598136"/>
              <a:gd name="connsiteX7" fmla="*/ 8837252 w 9662615"/>
              <a:gd name="connsiteY7" fmla="*/ 1350515 h 1598136"/>
              <a:gd name="connsiteX8" fmla="*/ 8705466 w 9662615"/>
              <a:gd name="connsiteY8" fmla="*/ 1342419 h 1598136"/>
              <a:gd name="connsiteX9" fmla="*/ 8652221 w 9662615"/>
              <a:gd name="connsiteY9" fmla="*/ 1326906 h 1598136"/>
              <a:gd name="connsiteX10" fmla="*/ 8632312 w 9662615"/>
              <a:gd name="connsiteY10" fmla="*/ 1326025 h 1598136"/>
              <a:gd name="connsiteX11" fmla="*/ 8591582 w 9662615"/>
              <a:gd name="connsiteY11" fmla="*/ 1341666 h 1598136"/>
              <a:gd name="connsiteX12" fmla="*/ 8537336 w 9662615"/>
              <a:gd name="connsiteY12" fmla="*/ 1341684 h 1598136"/>
              <a:gd name="connsiteX13" fmla="*/ 8472508 w 9662615"/>
              <a:gd name="connsiteY13" fmla="*/ 1363109 h 1598136"/>
              <a:gd name="connsiteX14" fmla="*/ 8258477 w 9662615"/>
              <a:gd name="connsiteY14" fmla="*/ 1370666 h 1598136"/>
              <a:gd name="connsiteX15" fmla="*/ 8197961 w 9662615"/>
              <a:gd name="connsiteY15" fmla="*/ 1392804 h 1598136"/>
              <a:gd name="connsiteX16" fmla="*/ 8171196 w 9662615"/>
              <a:gd name="connsiteY16" fmla="*/ 1397216 h 1598136"/>
              <a:gd name="connsiteX17" fmla="*/ 8127667 w 9662615"/>
              <a:gd name="connsiteY17" fmla="*/ 1418254 h 1598136"/>
              <a:gd name="connsiteX18" fmla="*/ 7974579 w 9662615"/>
              <a:gd name="connsiteY18" fmla="*/ 1383439 h 1598136"/>
              <a:gd name="connsiteX19" fmla="*/ 7768351 w 9662615"/>
              <a:gd name="connsiteY19" fmla="*/ 1395051 h 1598136"/>
              <a:gd name="connsiteX20" fmla="*/ 7635985 w 9662615"/>
              <a:gd name="connsiteY20" fmla="*/ 1386363 h 1598136"/>
              <a:gd name="connsiteX21" fmla="*/ 7466069 w 9662615"/>
              <a:gd name="connsiteY21" fmla="*/ 1377654 h 1598136"/>
              <a:gd name="connsiteX22" fmla="*/ 7355642 w 9662615"/>
              <a:gd name="connsiteY22" fmla="*/ 1407761 h 1598136"/>
              <a:gd name="connsiteX23" fmla="*/ 7151610 w 9662615"/>
              <a:gd name="connsiteY23" fmla="*/ 1397856 h 1598136"/>
              <a:gd name="connsiteX24" fmla="*/ 7082147 w 9662615"/>
              <a:gd name="connsiteY24" fmla="*/ 1406113 h 1598136"/>
              <a:gd name="connsiteX25" fmla="*/ 7014958 w 9662615"/>
              <a:gd name="connsiteY25" fmla="*/ 1396883 h 1598136"/>
              <a:gd name="connsiteX26" fmla="*/ 6907567 w 9662615"/>
              <a:gd name="connsiteY26" fmla="*/ 1419149 h 1598136"/>
              <a:gd name="connsiteX27" fmla="*/ 6748428 w 9662615"/>
              <a:gd name="connsiteY27" fmla="*/ 1420308 h 1598136"/>
              <a:gd name="connsiteX28" fmla="*/ 6654257 w 9662615"/>
              <a:gd name="connsiteY28" fmla="*/ 1424143 h 1598136"/>
              <a:gd name="connsiteX29" fmla="*/ 6620123 w 9662615"/>
              <a:gd name="connsiteY29" fmla="*/ 1430535 h 1598136"/>
              <a:gd name="connsiteX30" fmla="*/ 6571355 w 9662615"/>
              <a:gd name="connsiteY30" fmla="*/ 1436144 h 1598136"/>
              <a:gd name="connsiteX31" fmla="*/ 6486557 w 9662615"/>
              <a:gd name="connsiteY31" fmla="*/ 1449861 h 1598136"/>
              <a:gd name="connsiteX32" fmla="*/ 6370419 w 9662615"/>
              <a:gd name="connsiteY32" fmla="*/ 1461649 h 1598136"/>
              <a:gd name="connsiteX33" fmla="*/ 6278839 w 9662615"/>
              <a:gd name="connsiteY33" fmla="*/ 1449160 h 1598136"/>
              <a:gd name="connsiteX34" fmla="*/ 6272455 w 9662615"/>
              <a:gd name="connsiteY34" fmla="*/ 1453191 h 1598136"/>
              <a:gd name="connsiteX35" fmla="*/ 6212659 w 9662615"/>
              <a:gd name="connsiteY35" fmla="*/ 1454850 h 1598136"/>
              <a:gd name="connsiteX36" fmla="*/ 6069317 w 9662615"/>
              <a:gd name="connsiteY36" fmla="*/ 1445838 h 1598136"/>
              <a:gd name="connsiteX37" fmla="*/ 5878477 w 9662615"/>
              <a:gd name="connsiteY37" fmla="*/ 1439180 h 1598136"/>
              <a:gd name="connsiteX38" fmla="*/ 5838387 w 9662615"/>
              <a:gd name="connsiteY38" fmla="*/ 1444679 h 1598136"/>
              <a:gd name="connsiteX39" fmla="*/ 5771136 w 9662615"/>
              <a:gd name="connsiteY39" fmla="*/ 1453639 h 1598136"/>
              <a:gd name="connsiteX40" fmla="*/ 5724081 w 9662615"/>
              <a:gd name="connsiteY40" fmla="*/ 1470431 h 1598136"/>
              <a:gd name="connsiteX41" fmla="*/ 5666577 w 9662615"/>
              <a:gd name="connsiteY41" fmla="*/ 1473921 h 1598136"/>
              <a:gd name="connsiteX42" fmla="*/ 5649068 w 9662615"/>
              <a:gd name="connsiteY42" fmla="*/ 1461676 h 1598136"/>
              <a:gd name="connsiteX43" fmla="*/ 5588902 w 9662615"/>
              <a:gd name="connsiteY43" fmla="*/ 1469647 h 1598136"/>
              <a:gd name="connsiteX44" fmla="*/ 5498090 w 9662615"/>
              <a:gd name="connsiteY44" fmla="*/ 1483173 h 1598136"/>
              <a:gd name="connsiteX45" fmla="*/ 5444641 w 9662615"/>
              <a:gd name="connsiteY45" fmla="*/ 1487602 h 1598136"/>
              <a:gd name="connsiteX46" fmla="*/ 5299812 w 9662615"/>
              <a:gd name="connsiteY46" fmla="*/ 1503362 h 1598136"/>
              <a:gd name="connsiteX47" fmla="*/ 5213947 w 9662615"/>
              <a:gd name="connsiteY47" fmla="*/ 1516637 h 1598136"/>
              <a:gd name="connsiteX48" fmla="*/ 5090342 w 9662615"/>
              <a:gd name="connsiteY48" fmla="*/ 1546680 h 1598136"/>
              <a:gd name="connsiteX49" fmla="*/ 5129812 w 9662615"/>
              <a:gd name="connsiteY49" fmla="*/ 1521277 h 1598136"/>
              <a:gd name="connsiteX50" fmla="*/ 5059484 w 9662615"/>
              <a:gd name="connsiteY50" fmla="*/ 1546802 h 1598136"/>
              <a:gd name="connsiteX51" fmla="*/ 5050958 w 9662615"/>
              <a:gd name="connsiteY51" fmla="*/ 1545776 h 1598136"/>
              <a:gd name="connsiteX52" fmla="*/ 5038524 w 9662615"/>
              <a:gd name="connsiteY52" fmla="*/ 1545675 h 1598136"/>
              <a:gd name="connsiteX53" fmla="*/ 5026564 w 9662615"/>
              <a:gd name="connsiteY53" fmla="*/ 1545376 h 1598136"/>
              <a:gd name="connsiteX54" fmla="*/ 4969433 w 9662615"/>
              <a:gd name="connsiteY54" fmla="*/ 1540263 h 1598136"/>
              <a:gd name="connsiteX55" fmla="*/ 4921303 w 9662615"/>
              <a:gd name="connsiteY55" fmla="*/ 1575379 h 1598136"/>
              <a:gd name="connsiteX56" fmla="*/ 4863775 w 9662615"/>
              <a:gd name="connsiteY56" fmla="*/ 1562633 h 1598136"/>
              <a:gd name="connsiteX57" fmla="*/ 4847242 w 9662615"/>
              <a:gd name="connsiteY57" fmla="*/ 1565435 h 1598136"/>
              <a:gd name="connsiteX58" fmla="*/ 4856839 w 9662615"/>
              <a:gd name="connsiteY58" fmla="*/ 1598136 h 1598136"/>
              <a:gd name="connsiteX59" fmla="*/ 4791466 w 9662615"/>
              <a:gd name="connsiteY59" fmla="*/ 1561324 h 1598136"/>
              <a:gd name="connsiteX60" fmla="*/ 4784247 w 9662615"/>
              <a:gd name="connsiteY60" fmla="*/ 1562342 h 1598136"/>
              <a:gd name="connsiteX61" fmla="*/ 4748477 w 9662615"/>
              <a:gd name="connsiteY61" fmla="*/ 1556925 h 1598136"/>
              <a:gd name="connsiteX62" fmla="*/ 4730033 w 9662615"/>
              <a:gd name="connsiteY62" fmla="*/ 1555274 h 1598136"/>
              <a:gd name="connsiteX63" fmla="*/ 4724747 w 9662615"/>
              <a:gd name="connsiteY63" fmla="*/ 1552439 h 1598136"/>
              <a:gd name="connsiteX64" fmla="*/ 4697562 w 9662615"/>
              <a:gd name="connsiteY64" fmla="*/ 1551206 h 1598136"/>
              <a:gd name="connsiteX65" fmla="*/ 4662664 w 9662615"/>
              <a:gd name="connsiteY65" fmla="*/ 1573162 h 1598136"/>
              <a:gd name="connsiteX66" fmla="*/ 4603028 w 9662615"/>
              <a:gd name="connsiteY66" fmla="*/ 1568821 h 1598136"/>
              <a:gd name="connsiteX67" fmla="*/ 4541612 w 9662615"/>
              <a:gd name="connsiteY67" fmla="*/ 1545262 h 1598136"/>
              <a:gd name="connsiteX68" fmla="*/ 4422155 w 9662615"/>
              <a:gd name="connsiteY68" fmla="*/ 1542059 h 1598136"/>
              <a:gd name="connsiteX69" fmla="*/ 4221826 w 9662615"/>
              <a:gd name="connsiteY69" fmla="*/ 1508923 h 1598136"/>
              <a:gd name="connsiteX70" fmla="*/ 4096601 w 9662615"/>
              <a:gd name="connsiteY70" fmla="*/ 1521563 h 1598136"/>
              <a:gd name="connsiteX71" fmla="*/ 3970635 w 9662615"/>
              <a:gd name="connsiteY71" fmla="*/ 1544815 h 1598136"/>
              <a:gd name="connsiteX72" fmla="*/ 3833906 w 9662615"/>
              <a:gd name="connsiteY72" fmla="*/ 1516637 h 1598136"/>
              <a:gd name="connsiteX73" fmla="*/ 3696258 w 9662615"/>
              <a:gd name="connsiteY73" fmla="*/ 1537563 h 1598136"/>
              <a:gd name="connsiteX74" fmla="*/ 3594070 w 9662615"/>
              <a:gd name="connsiteY74" fmla="*/ 1509422 h 1598136"/>
              <a:gd name="connsiteX75" fmla="*/ 3565233 w 9662615"/>
              <a:gd name="connsiteY75" fmla="*/ 1515122 h 1598136"/>
              <a:gd name="connsiteX76" fmla="*/ 3560267 w 9662615"/>
              <a:gd name="connsiteY76" fmla="*/ 1516288 h 1598136"/>
              <a:gd name="connsiteX77" fmla="*/ 3540258 w 9662615"/>
              <a:gd name="connsiteY77" fmla="*/ 1516976 h 1598136"/>
              <a:gd name="connsiteX78" fmla="*/ 3534780 w 9662615"/>
              <a:gd name="connsiteY78" fmla="*/ 1522141 h 1598136"/>
              <a:gd name="connsiteX79" fmla="*/ 3504783 w 9662615"/>
              <a:gd name="connsiteY79" fmla="*/ 1526739 h 1598136"/>
              <a:gd name="connsiteX80" fmla="*/ 3430805 w 9662615"/>
              <a:gd name="connsiteY80" fmla="*/ 1542521 h 1598136"/>
              <a:gd name="connsiteX81" fmla="*/ 3292707 w 9662615"/>
              <a:gd name="connsiteY81" fmla="*/ 1520490 h 1598136"/>
              <a:gd name="connsiteX82" fmla="*/ 3187872 w 9662615"/>
              <a:gd name="connsiteY82" fmla="*/ 1519991 h 1598136"/>
              <a:gd name="connsiteX83" fmla="*/ 3148026 w 9662615"/>
              <a:gd name="connsiteY83" fmla="*/ 1524777 h 1598136"/>
              <a:gd name="connsiteX84" fmla="*/ 3092394 w 9662615"/>
              <a:gd name="connsiteY84" fmla="*/ 1528115 h 1598136"/>
              <a:gd name="connsiteX85" fmla="*/ 2994200 w 9662615"/>
              <a:gd name="connsiteY85" fmla="*/ 1537857 h 1598136"/>
              <a:gd name="connsiteX86" fmla="*/ 2862301 w 9662615"/>
              <a:gd name="connsiteY86" fmla="*/ 1544250 h 1598136"/>
              <a:gd name="connsiteX87" fmla="*/ 2766335 w 9662615"/>
              <a:gd name="connsiteY87" fmla="*/ 1527662 h 1598136"/>
              <a:gd name="connsiteX88" fmla="*/ 2757836 w 9662615"/>
              <a:gd name="connsiteY88" fmla="*/ 1531371 h 1598136"/>
              <a:gd name="connsiteX89" fmla="*/ 2691555 w 9662615"/>
              <a:gd name="connsiteY89" fmla="*/ 1530283 h 1598136"/>
              <a:gd name="connsiteX90" fmla="*/ 2491676 w 9662615"/>
              <a:gd name="connsiteY90" fmla="*/ 1500859 h 1598136"/>
              <a:gd name="connsiteX91" fmla="*/ 2378036 w 9662615"/>
              <a:gd name="connsiteY91" fmla="*/ 1520645 h 1598136"/>
              <a:gd name="connsiteX92" fmla="*/ 2284269 w 9662615"/>
              <a:gd name="connsiteY92" fmla="*/ 1503068 h 1598136"/>
              <a:gd name="connsiteX93" fmla="*/ 2207104 w 9662615"/>
              <a:gd name="connsiteY93" fmla="*/ 1508888 h 1598136"/>
              <a:gd name="connsiteX94" fmla="*/ 2149226 w 9662615"/>
              <a:gd name="connsiteY94" fmla="*/ 1523409 h 1598136"/>
              <a:gd name="connsiteX95" fmla="*/ 2084783 w 9662615"/>
              <a:gd name="connsiteY95" fmla="*/ 1524245 h 1598136"/>
              <a:gd name="connsiteX96" fmla="*/ 2070075 w 9662615"/>
              <a:gd name="connsiteY96" fmla="*/ 1511285 h 1598136"/>
              <a:gd name="connsiteX97" fmla="*/ 2001057 w 9662615"/>
              <a:gd name="connsiteY97" fmla="*/ 1516449 h 1598136"/>
              <a:gd name="connsiteX98" fmla="*/ 1896330 w 9662615"/>
              <a:gd name="connsiteY98" fmla="*/ 1525725 h 1598136"/>
              <a:gd name="connsiteX99" fmla="*/ 1835994 w 9662615"/>
              <a:gd name="connsiteY99" fmla="*/ 1527678 h 1598136"/>
              <a:gd name="connsiteX100" fmla="*/ 1671119 w 9662615"/>
              <a:gd name="connsiteY100" fmla="*/ 1536701 h 1598136"/>
              <a:gd name="connsiteX101" fmla="*/ 1601337 w 9662615"/>
              <a:gd name="connsiteY101" fmla="*/ 1548552 h 1598136"/>
              <a:gd name="connsiteX102" fmla="*/ 1407755 w 9662615"/>
              <a:gd name="connsiteY102" fmla="*/ 1571444 h 1598136"/>
              <a:gd name="connsiteX103" fmla="*/ 1271994 w 9662615"/>
              <a:gd name="connsiteY103" fmla="*/ 1579471 h 1598136"/>
              <a:gd name="connsiteX104" fmla="*/ 1249226 w 9662615"/>
              <a:gd name="connsiteY104" fmla="*/ 1583140 h 1598136"/>
              <a:gd name="connsiteX105" fmla="*/ 1217719 w 9662615"/>
              <a:gd name="connsiteY105" fmla="*/ 1580863 h 1598136"/>
              <a:gd name="connsiteX106" fmla="*/ 1091432 w 9662615"/>
              <a:gd name="connsiteY106" fmla="*/ 1571003 h 1598136"/>
              <a:gd name="connsiteX107" fmla="*/ 992039 w 9662615"/>
              <a:gd name="connsiteY107" fmla="*/ 1556662 h 1598136"/>
              <a:gd name="connsiteX108" fmla="*/ 868264 w 9662615"/>
              <a:gd name="connsiteY108" fmla="*/ 1566392 h 1598136"/>
              <a:gd name="connsiteX109" fmla="*/ 792765 w 9662615"/>
              <a:gd name="connsiteY109" fmla="*/ 1563102 h 1598136"/>
              <a:gd name="connsiteX110" fmla="*/ 669055 w 9662615"/>
              <a:gd name="connsiteY110" fmla="*/ 1543638 h 1598136"/>
              <a:gd name="connsiteX111" fmla="*/ 506152 w 9662615"/>
              <a:gd name="connsiteY111" fmla="*/ 1549124 h 1598136"/>
              <a:gd name="connsiteX112" fmla="*/ 472797 w 9662615"/>
              <a:gd name="connsiteY112" fmla="*/ 1568904 h 1598136"/>
              <a:gd name="connsiteX113" fmla="*/ 427864 w 9662615"/>
              <a:gd name="connsiteY113" fmla="*/ 1580848 h 1598136"/>
              <a:gd name="connsiteX114" fmla="*/ 408381 w 9662615"/>
              <a:gd name="connsiteY114" fmla="*/ 1552940 h 1598136"/>
              <a:gd name="connsiteX115" fmla="*/ 267163 w 9662615"/>
              <a:gd name="connsiteY115" fmla="*/ 1531913 h 1598136"/>
              <a:gd name="connsiteX116" fmla="*/ 196644 w 9662615"/>
              <a:gd name="connsiteY116" fmla="*/ 1524565 h 1598136"/>
              <a:gd name="connsiteX117" fmla="*/ 86819 w 9662615"/>
              <a:gd name="connsiteY117" fmla="*/ 1519517 h 1598136"/>
              <a:gd name="connsiteX118" fmla="*/ 53369 w 9662615"/>
              <a:gd name="connsiteY118" fmla="*/ 1516853 h 1598136"/>
              <a:gd name="connsiteX119" fmla="*/ 2359 w 9662615"/>
              <a:gd name="connsiteY119" fmla="*/ 1515247 h 1598136"/>
              <a:gd name="connsiteX120" fmla="*/ 0 w 9662615"/>
              <a:gd name="connsiteY120" fmla="*/ 1514932 h 1598136"/>
              <a:gd name="connsiteX121" fmla="*/ 0 w 9662615"/>
              <a:gd name="connsiteY121" fmla="*/ 0 h 1598136"/>
              <a:gd name="connsiteX0" fmla="*/ 0 w 9662615"/>
              <a:gd name="connsiteY0" fmla="*/ 0 h 1598136"/>
              <a:gd name="connsiteX1" fmla="*/ 9662615 w 9662615"/>
              <a:gd name="connsiteY1" fmla="*/ 0 h 1598136"/>
              <a:gd name="connsiteX2" fmla="*/ 9662615 w 9662615"/>
              <a:gd name="connsiteY2" fmla="*/ 1280346 h 1598136"/>
              <a:gd name="connsiteX3" fmla="*/ 9658420 w 9662615"/>
              <a:gd name="connsiteY3" fmla="*/ 1280106 h 1598136"/>
              <a:gd name="connsiteX4" fmla="*/ 9469546 w 9662615"/>
              <a:gd name="connsiteY4" fmla="*/ 1289837 h 1598136"/>
              <a:gd name="connsiteX5" fmla="*/ 9385895 w 9662615"/>
              <a:gd name="connsiteY5" fmla="*/ 1269203 h 1598136"/>
              <a:gd name="connsiteX6" fmla="*/ 9144767 w 9662615"/>
              <a:gd name="connsiteY6" fmla="*/ 1264120 h 1598136"/>
              <a:gd name="connsiteX7" fmla="*/ 8837252 w 9662615"/>
              <a:gd name="connsiteY7" fmla="*/ 1350515 h 1598136"/>
              <a:gd name="connsiteX8" fmla="*/ 8705466 w 9662615"/>
              <a:gd name="connsiteY8" fmla="*/ 1342419 h 1598136"/>
              <a:gd name="connsiteX9" fmla="*/ 8652221 w 9662615"/>
              <a:gd name="connsiteY9" fmla="*/ 1326906 h 1598136"/>
              <a:gd name="connsiteX10" fmla="*/ 8632312 w 9662615"/>
              <a:gd name="connsiteY10" fmla="*/ 1326025 h 1598136"/>
              <a:gd name="connsiteX11" fmla="*/ 8591582 w 9662615"/>
              <a:gd name="connsiteY11" fmla="*/ 1341666 h 1598136"/>
              <a:gd name="connsiteX12" fmla="*/ 8537336 w 9662615"/>
              <a:gd name="connsiteY12" fmla="*/ 1341684 h 1598136"/>
              <a:gd name="connsiteX13" fmla="*/ 8472508 w 9662615"/>
              <a:gd name="connsiteY13" fmla="*/ 1363109 h 1598136"/>
              <a:gd name="connsiteX14" fmla="*/ 8258477 w 9662615"/>
              <a:gd name="connsiteY14" fmla="*/ 1370666 h 1598136"/>
              <a:gd name="connsiteX15" fmla="*/ 8197961 w 9662615"/>
              <a:gd name="connsiteY15" fmla="*/ 1392804 h 1598136"/>
              <a:gd name="connsiteX16" fmla="*/ 8171196 w 9662615"/>
              <a:gd name="connsiteY16" fmla="*/ 1397216 h 1598136"/>
              <a:gd name="connsiteX17" fmla="*/ 8127667 w 9662615"/>
              <a:gd name="connsiteY17" fmla="*/ 1418254 h 1598136"/>
              <a:gd name="connsiteX18" fmla="*/ 7974579 w 9662615"/>
              <a:gd name="connsiteY18" fmla="*/ 1383439 h 1598136"/>
              <a:gd name="connsiteX19" fmla="*/ 7768351 w 9662615"/>
              <a:gd name="connsiteY19" fmla="*/ 1395051 h 1598136"/>
              <a:gd name="connsiteX20" fmla="*/ 7635985 w 9662615"/>
              <a:gd name="connsiteY20" fmla="*/ 1386363 h 1598136"/>
              <a:gd name="connsiteX21" fmla="*/ 7466069 w 9662615"/>
              <a:gd name="connsiteY21" fmla="*/ 1377654 h 1598136"/>
              <a:gd name="connsiteX22" fmla="*/ 7355642 w 9662615"/>
              <a:gd name="connsiteY22" fmla="*/ 1407761 h 1598136"/>
              <a:gd name="connsiteX23" fmla="*/ 7151610 w 9662615"/>
              <a:gd name="connsiteY23" fmla="*/ 1397856 h 1598136"/>
              <a:gd name="connsiteX24" fmla="*/ 7082147 w 9662615"/>
              <a:gd name="connsiteY24" fmla="*/ 1406113 h 1598136"/>
              <a:gd name="connsiteX25" fmla="*/ 7014958 w 9662615"/>
              <a:gd name="connsiteY25" fmla="*/ 1396883 h 1598136"/>
              <a:gd name="connsiteX26" fmla="*/ 6907567 w 9662615"/>
              <a:gd name="connsiteY26" fmla="*/ 1419149 h 1598136"/>
              <a:gd name="connsiteX27" fmla="*/ 6748428 w 9662615"/>
              <a:gd name="connsiteY27" fmla="*/ 1420308 h 1598136"/>
              <a:gd name="connsiteX28" fmla="*/ 6654257 w 9662615"/>
              <a:gd name="connsiteY28" fmla="*/ 1424143 h 1598136"/>
              <a:gd name="connsiteX29" fmla="*/ 6620123 w 9662615"/>
              <a:gd name="connsiteY29" fmla="*/ 1430535 h 1598136"/>
              <a:gd name="connsiteX30" fmla="*/ 6571355 w 9662615"/>
              <a:gd name="connsiteY30" fmla="*/ 1436144 h 1598136"/>
              <a:gd name="connsiteX31" fmla="*/ 6486557 w 9662615"/>
              <a:gd name="connsiteY31" fmla="*/ 1449861 h 1598136"/>
              <a:gd name="connsiteX32" fmla="*/ 6370419 w 9662615"/>
              <a:gd name="connsiteY32" fmla="*/ 1461649 h 1598136"/>
              <a:gd name="connsiteX33" fmla="*/ 6278839 w 9662615"/>
              <a:gd name="connsiteY33" fmla="*/ 1449160 h 1598136"/>
              <a:gd name="connsiteX34" fmla="*/ 6272455 w 9662615"/>
              <a:gd name="connsiteY34" fmla="*/ 1453191 h 1598136"/>
              <a:gd name="connsiteX35" fmla="*/ 6212659 w 9662615"/>
              <a:gd name="connsiteY35" fmla="*/ 1454850 h 1598136"/>
              <a:gd name="connsiteX36" fmla="*/ 6069317 w 9662615"/>
              <a:gd name="connsiteY36" fmla="*/ 1445838 h 1598136"/>
              <a:gd name="connsiteX37" fmla="*/ 5878477 w 9662615"/>
              <a:gd name="connsiteY37" fmla="*/ 1439180 h 1598136"/>
              <a:gd name="connsiteX38" fmla="*/ 5838387 w 9662615"/>
              <a:gd name="connsiteY38" fmla="*/ 1444679 h 1598136"/>
              <a:gd name="connsiteX39" fmla="*/ 5771136 w 9662615"/>
              <a:gd name="connsiteY39" fmla="*/ 1453639 h 1598136"/>
              <a:gd name="connsiteX40" fmla="*/ 5724081 w 9662615"/>
              <a:gd name="connsiteY40" fmla="*/ 1470431 h 1598136"/>
              <a:gd name="connsiteX41" fmla="*/ 5666577 w 9662615"/>
              <a:gd name="connsiteY41" fmla="*/ 1473921 h 1598136"/>
              <a:gd name="connsiteX42" fmla="*/ 5649068 w 9662615"/>
              <a:gd name="connsiteY42" fmla="*/ 1461676 h 1598136"/>
              <a:gd name="connsiteX43" fmla="*/ 5588902 w 9662615"/>
              <a:gd name="connsiteY43" fmla="*/ 1469647 h 1598136"/>
              <a:gd name="connsiteX44" fmla="*/ 5498090 w 9662615"/>
              <a:gd name="connsiteY44" fmla="*/ 1483173 h 1598136"/>
              <a:gd name="connsiteX45" fmla="*/ 5444641 w 9662615"/>
              <a:gd name="connsiteY45" fmla="*/ 1487602 h 1598136"/>
              <a:gd name="connsiteX46" fmla="*/ 5299812 w 9662615"/>
              <a:gd name="connsiteY46" fmla="*/ 1503362 h 1598136"/>
              <a:gd name="connsiteX47" fmla="*/ 5213947 w 9662615"/>
              <a:gd name="connsiteY47" fmla="*/ 1516637 h 1598136"/>
              <a:gd name="connsiteX48" fmla="*/ 5090342 w 9662615"/>
              <a:gd name="connsiteY48" fmla="*/ 1546680 h 1598136"/>
              <a:gd name="connsiteX49" fmla="*/ 5129812 w 9662615"/>
              <a:gd name="connsiteY49" fmla="*/ 1521277 h 1598136"/>
              <a:gd name="connsiteX50" fmla="*/ 5059484 w 9662615"/>
              <a:gd name="connsiteY50" fmla="*/ 1546802 h 1598136"/>
              <a:gd name="connsiteX51" fmla="*/ 5038524 w 9662615"/>
              <a:gd name="connsiteY51" fmla="*/ 1545675 h 1598136"/>
              <a:gd name="connsiteX52" fmla="*/ 5026564 w 9662615"/>
              <a:gd name="connsiteY52" fmla="*/ 1545376 h 1598136"/>
              <a:gd name="connsiteX53" fmla="*/ 4969433 w 9662615"/>
              <a:gd name="connsiteY53" fmla="*/ 1540263 h 1598136"/>
              <a:gd name="connsiteX54" fmla="*/ 4921303 w 9662615"/>
              <a:gd name="connsiteY54" fmla="*/ 1575379 h 1598136"/>
              <a:gd name="connsiteX55" fmla="*/ 4863775 w 9662615"/>
              <a:gd name="connsiteY55" fmla="*/ 1562633 h 1598136"/>
              <a:gd name="connsiteX56" fmla="*/ 4847242 w 9662615"/>
              <a:gd name="connsiteY56" fmla="*/ 1565435 h 1598136"/>
              <a:gd name="connsiteX57" fmla="*/ 4856839 w 9662615"/>
              <a:gd name="connsiteY57" fmla="*/ 1598136 h 1598136"/>
              <a:gd name="connsiteX58" fmla="*/ 4791466 w 9662615"/>
              <a:gd name="connsiteY58" fmla="*/ 1561324 h 1598136"/>
              <a:gd name="connsiteX59" fmla="*/ 4784247 w 9662615"/>
              <a:gd name="connsiteY59" fmla="*/ 1562342 h 1598136"/>
              <a:gd name="connsiteX60" fmla="*/ 4748477 w 9662615"/>
              <a:gd name="connsiteY60" fmla="*/ 1556925 h 1598136"/>
              <a:gd name="connsiteX61" fmla="*/ 4730033 w 9662615"/>
              <a:gd name="connsiteY61" fmla="*/ 1555274 h 1598136"/>
              <a:gd name="connsiteX62" fmla="*/ 4724747 w 9662615"/>
              <a:gd name="connsiteY62" fmla="*/ 1552439 h 1598136"/>
              <a:gd name="connsiteX63" fmla="*/ 4697562 w 9662615"/>
              <a:gd name="connsiteY63" fmla="*/ 1551206 h 1598136"/>
              <a:gd name="connsiteX64" fmla="*/ 4662664 w 9662615"/>
              <a:gd name="connsiteY64" fmla="*/ 1573162 h 1598136"/>
              <a:gd name="connsiteX65" fmla="*/ 4603028 w 9662615"/>
              <a:gd name="connsiteY65" fmla="*/ 1568821 h 1598136"/>
              <a:gd name="connsiteX66" fmla="*/ 4541612 w 9662615"/>
              <a:gd name="connsiteY66" fmla="*/ 1545262 h 1598136"/>
              <a:gd name="connsiteX67" fmla="*/ 4422155 w 9662615"/>
              <a:gd name="connsiteY67" fmla="*/ 1542059 h 1598136"/>
              <a:gd name="connsiteX68" fmla="*/ 4221826 w 9662615"/>
              <a:gd name="connsiteY68" fmla="*/ 1508923 h 1598136"/>
              <a:gd name="connsiteX69" fmla="*/ 4096601 w 9662615"/>
              <a:gd name="connsiteY69" fmla="*/ 1521563 h 1598136"/>
              <a:gd name="connsiteX70" fmla="*/ 3970635 w 9662615"/>
              <a:gd name="connsiteY70" fmla="*/ 1544815 h 1598136"/>
              <a:gd name="connsiteX71" fmla="*/ 3833906 w 9662615"/>
              <a:gd name="connsiteY71" fmla="*/ 1516637 h 1598136"/>
              <a:gd name="connsiteX72" fmla="*/ 3696258 w 9662615"/>
              <a:gd name="connsiteY72" fmla="*/ 1537563 h 1598136"/>
              <a:gd name="connsiteX73" fmla="*/ 3594070 w 9662615"/>
              <a:gd name="connsiteY73" fmla="*/ 1509422 h 1598136"/>
              <a:gd name="connsiteX74" fmla="*/ 3565233 w 9662615"/>
              <a:gd name="connsiteY74" fmla="*/ 1515122 h 1598136"/>
              <a:gd name="connsiteX75" fmla="*/ 3560267 w 9662615"/>
              <a:gd name="connsiteY75" fmla="*/ 1516288 h 1598136"/>
              <a:gd name="connsiteX76" fmla="*/ 3540258 w 9662615"/>
              <a:gd name="connsiteY76" fmla="*/ 1516976 h 1598136"/>
              <a:gd name="connsiteX77" fmla="*/ 3534780 w 9662615"/>
              <a:gd name="connsiteY77" fmla="*/ 1522141 h 1598136"/>
              <a:gd name="connsiteX78" fmla="*/ 3504783 w 9662615"/>
              <a:gd name="connsiteY78" fmla="*/ 1526739 h 1598136"/>
              <a:gd name="connsiteX79" fmla="*/ 3430805 w 9662615"/>
              <a:gd name="connsiteY79" fmla="*/ 1542521 h 1598136"/>
              <a:gd name="connsiteX80" fmla="*/ 3292707 w 9662615"/>
              <a:gd name="connsiteY80" fmla="*/ 1520490 h 1598136"/>
              <a:gd name="connsiteX81" fmla="*/ 3187872 w 9662615"/>
              <a:gd name="connsiteY81" fmla="*/ 1519991 h 1598136"/>
              <a:gd name="connsiteX82" fmla="*/ 3148026 w 9662615"/>
              <a:gd name="connsiteY82" fmla="*/ 1524777 h 1598136"/>
              <a:gd name="connsiteX83" fmla="*/ 3092394 w 9662615"/>
              <a:gd name="connsiteY83" fmla="*/ 1528115 h 1598136"/>
              <a:gd name="connsiteX84" fmla="*/ 2994200 w 9662615"/>
              <a:gd name="connsiteY84" fmla="*/ 1537857 h 1598136"/>
              <a:gd name="connsiteX85" fmla="*/ 2862301 w 9662615"/>
              <a:gd name="connsiteY85" fmla="*/ 1544250 h 1598136"/>
              <a:gd name="connsiteX86" fmla="*/ 2766335 w 9662615"/>
              <a:gd name="connsiteY86" fmla="*/ 1527662 h 1598136"/>
              <a:gd name="connsiteX87" fmla="*/ 2757836 w 9662615"/>
              <a:gd name="connsiteY87" fmla="*/ 1531371 h 1598136"/>
              <a:gd name="connsiteX88" fmla="*/ 2691555 w 9662615"/>
              <a:gd name="connsiteY88" fmla="*/ 1530283 h 1598136"/>
              <a:gd name="connsiteX89" fmla="*/ 2491676 w 9662615"/>
              <a:gd name="connsiteY89" fmla="*/ 1500859 h 1598136"/>
              <a:gd name="connsiteX90" fmla="*/ 2378036 w 9662615"/>
              <a:gd name="connsiteY90" fmla="*/ 1520645 h 1598136"/>
              <a:gd name="connsiteX91" fmla="*/ 2284269 w 9662615"/>
              <a:gd name="connsiteY91" fmla="*/ 1503068 h 1598136"/>
              <a:gd name="connsiteX92" fmla="*/ 2207104 w 9662615"/>
              <a:gd name="connsiteY92" fmla="*/ 1508888 h 1598136"/>
              <a:gd name="connsiteX93" fmla="*/ 2149226 w 9662615"/>
              <a:gd name="connsiteY93" fmla="*/ 1523409 h 1598136"/>
              <a:gd name="connsiteX94" fmla="*/ 2084783 w 9662615"/>
              <a:gd name="connsiteY94" fmla="*/ 1524245 h 1598136"/>
              <a:gd name="connsiteX95" fmla="*/ 2070075 w 9662615"/>
              <a:gd name="connsiteY95" fmla="*/ 1511285 h 1598136"/>
              <a:gd name="connsiteX96" fmla="*/ 2001057 w 9662615"/>
              <a:gd name="connsiteY96" fmla="*/ 1516449 h 1598136"/>
              <a:gd name="connsiteX97" fmla="*/ 1896330 w 9662615"/>
              <a:gd name="connsiteY97" fmla="*/ 1525725 h 1598136"/>
              <a:gd name="connsiteX98" fmla="*/ 1835994 w 9662615"/>
              <a:gd name="connsiteY98" fmla="*/ 1527678 h 1598136"/>
              <a:gd name="connsiteX99" fmla="*/ 1671119 w 9662615"/>
              <a:gd name="connsiteY99" fmla="*/ 1536701 h 1598136"/>
              <a:gd name="connsiteX100" fmla="*/ 1601337 w 9662615"/>
              <a:gd name="connsiteY100" fmla="*/ 1548552 h 1598136"/>
              <a:gd name="connsiteX101" fmla="*/ 1407755 w 9662615"/>
              <a:gd name="connsiteY101" fmla="*/ 1571444 h 1598136"/>
              <a:gd name="connsiteX102" fmla="*/ 1271994 w 9662615"/>
              <a:gd name="connsiteY102" fmla="*/ 1579471 h 1598136"/>
              <a:gd name="connsiteX103" fmla="*/ 1249226 w 9662615"/>
              <a:gd name="connsiteY103" fmla="*/ 1583140 h 1598136"/>
              <a:gd name="connsiteX104" fmla="*/ 1217719 w 9662615"/>
              <a:gd name="connsiteY104" fmla="*/ 1580863 h 1598136"/>
              <a:gd name="connsiteX105" fmla="*/ 1091432 w 9662615"/>
              <a:gd name="connsiteY105" fmla="*/ 1571003 h 1598136"/>
              <a:gd name="connsiteX106" fmla="*/ 992039 w 9662615"/>
              <a:gd name="connsiteY106" fmla="*/ 1556662 h 1598136"/>
              <a:gd name="connsiteX107" fmla="*/ 868264 w 9662615"/>
              <a:gd name="connsiteY107" fmla="*/ 1566392 h 1598136"/>
              <a:gd name="connsiteX108" fmla="*/ 792765 w 9662615"/>
              <a:gd name="connsiteY108" fmla="*/ 1563102 h 1598136"/>
              <a:gd name="connsiteX109" fmla="*/ 669055 w 9662615"/>
              <a:gd name="connsiteY109" fmla="*/ 1543638 h 1598136"/>
              <a:gd name="connsiteX110" fmla="*/ 506152 w 9662615"/>
              <a:gd name="connsiteY110" fmla="*/ 1549124 h 1598136"/>
              <a:gd name="connsiteX111" fmla="*/ 472797 w 9662615"/>
              <a:gd name="connsiteY111" fmla="*/ 1568904 h 1598136"/>
              <a:gd name="connsiteX112" fmla="*/ 427864 w 9662615"/>
              <a:gd name="connsiteY112" fmla="*/ 1580848 h 1598136"/>
              <a:gd name="connsiteX113" fmla="*/ 408381 w 9662615"/>
              <a:gd name="connsiteY113" fmla="*/ 1552940 h 1598136"/>
              <a:gd name="connsiteX114" fmla="*/ 267163 w 9662615"/>
              <a:gd name="connsiteY114" fmla="*/ 1531913 h 1598136"/>
              <a:gd name="connsiteX115" fmla="*/ 196644 w 9662615"/>
              <a:gd name="connsiteY115" fmla="*/ 1524565 h 1598136"/>
              <a:gd name="connsiteX116" fmla="*/ 86819 w 9662615"/>
              <a:gd name="connsiteY116" fmla="*/ 1519517 h 1598136"/>
              <a:gd name="connsiteX117" fmla="*/ 53369 w 9662615"/>
              <a:gd name="connsiteY117" fmla="*/ 1516853 h 1598136"/>
              <a:gd name="connsiteX118" fmla="*/ 2359 w 9662615"/>
              <a:gd name="connsiteY118" fmla="*/ 1515247 h 1598136"/>
              <a:gd name="connsiteX119" fmla="*/ 0 w 9662615"/>
              <a:gd name="connsiteY119" fmla="*/ 1514932 h 1598136"/>
              <a:gd name="connsiteX120" fmla="*/ 0 w 9662615"/>
              <a:gd name="connsiteY120" fmla="*/ 0 h 1598136"/>
              <a:gd name="connsiteX0" fmla="*/ 0 w 9662615"/>
              <a:gd name="connsiteY0" fmla="*/ 0 h 1598136"/>
              <a:gd name="connsiteX1" fmla="*/ 9662615 w 9662615"/>
              <a:gd name="connsiteY1" fmla="*/ 0 h 1598136"/>
              <a:gd name="connsiteX2" fmla="*/ 9662615 w 9662615"/>
              <a:gd name="connsiteY2" fmla="*/ 1280346 h 1598136"/>
              <a:gd name="connsiteX3" fmla="*/ 9658420 w 9662615"/>
              <a:gd name="connsiteY3" fmla="*/ 1280106 h 1598136"/>
              <a:gd name="connsiteX4" fmla="*/ 9469546 w 9662615"/>
              <a:gd name="connsiteY4" fmla="*/ 1289837 h 1598136"/>
              <a:gd name="connsiteX5" fmla="*/ 9385895 w 9662615"/>
              <a:gd name="connsiteY5" fmla="*/ 1269203 h 1598136"/>
              <a:gd name="connsiteX6" fmla="*/ 9144767 w 9662615"/>
              <a:gd name="connsiteY6" fmla="*/ 1264120 h 1598136"/>
              <a:gd name="connsiteX7" fmla="*/ 8837252 w 9662615"/>
              <a:gd name="connsiteY7" fmla="*/ 1350515 h 1598136"/>
              <a:gd name="connsiteX8" fmla="*/ 8705466 w 9662615"/>
              <a:gd name="connsiteY8" fmla="*/ 1342419 h 1598136"/>
              <a:gd name="connsiteX9" fmla="*/ 8652221 w 9662615"/>
              <a:gd name="connsiteY9" fmla="*/ 1326906 h 1598136"/>
              <a:gd name="connsiteX10" fmla="*/ 8632312 w 9662615"/>
              <a:gd name="connsiteY10" fmla="*/ 1326025 h 1598136"/>
              <a:gd name="connsiteX11" fmla="*/ 8591582 w 9662615"/>
              <a:gd name="connsiteY11" fmla="*/ 1341666 h 1598136"/>
              <a:gd name="connsiteX12" fmla="*/ 8537336 w 9662615"/>
              <a:gd name="connsiteY12" fmla="*/ 1341684 h 1598136"/>
              <a:gd name="connsiteX13" fmla="*/ 8472508 w 9662615"/>
              <a:gd name="connsiteY13" fmla="*/ 1363109 h 1598136"/>
              <a:gd name="connsiteX14" fmla="*/ 8258477 w 9662615"/>
              <a:gd name="connsiteY14" fmla="*/ 1370666 h 1598136"/>
              <a:gd name="connsiteX15" fmla="*/ 8197961 w 9662615"/>
              <a:gd name="connsiteY15" fmla="*/ 1392804 h 1598136"/>
              <a:gd name="connsiteX16" fmla="*/ 8171196 w 9662615"/>
              <a:gd name="connsiteY16" fmla="*/ 1397216 h 1598136"/>
              <a:gd name="connsiteX17" fmla="*/ 8127667 w 9662615"/>
              <a:gd name="connsiteY17" fmla="*/ 1418254 h 1598136"/>
              <a:gd name="connsiteX18" fmla="*/ 7974579 w 9662615"/>
              <a:gd name="connsiteY18" fmla="*/ 1383439 h 1598136"/>
              <a:gd name="connsiteX19" fmla="*/ 7768351 w 9662615"/>
              <a:gd name="connsiteY19" fmla="*/ 1395051 h 1598136"/>
              <a:gd name="connsiteX20" fmla="*/ 7635985 w 9662615"/>
              <a:gd name="connsiteY20" fmla="*/ 1386363 h 1598136"/>
              <a:gd name="connsiteX21" fmla="*/ 7466069 w 9662615"/>
              <a:gd name="connsiteY21" fmla="*/ 1377654 h 1598136"/>
              <a:gd name="connsiteX22" fmla="*/ 7355642 w 9662615"/>
              <a:gd name="connsiteY22" fmla="*/ 1407761 h 1598136"/>
              <a:gd name="connsiteX23" fmla="*/ 7151610 w 9662615"/>
              <a:gd name="connsiteY23" fmla="*/ 1397856 h 1598136"/>
              <a:gd name="connsiteX24" fmla="*/ 7082147 w 9662615"/>
              <a:gd name="connsiteY24" fmla="*/ 1406113 h 1598136"/>
              <a:gd name="connsiteX25" fmla="*/ 7014958 w 9662615"/>
              <a:gd name="connsiteY25" fmla="*/ 1396883 h 1598136"/>
              <a:gd name="connsiteX26" fmla="*/ 6907567 w 9662615"/>
              <a:gd name="connsiteY26" fmla="*/ 1419149 h 1598136"/>
              <a:gd name="connsiteX27" fmla="*/ 6748428 w 9662615"/>
              <a:gd name="connsiteY27" fmla="*/ 1420308 h 1598136"/>
              <a:gd name="connsiteX28" fmla="*/ 6654257 w 9662615"/>
              <a:gd name="connsiteY28" fmla="*/ 1424143 h 1598136"/>
              <a:gd name="connsiteX29" fmla="*/ 6620123 w 9662615"/>
              <a:gd name="connsiteY29" fmla="*/ 1430535 h 1598136"/>
              <a:gd name="connsiteX30" fmla="*/ 6571355 w 9662615"/>
              <a:gd name="connsiteY30" fmla="*/ 1436144 h 1598136"/>
              <a:gd name="connsiteX31" fmla="*/ 6486557 w 9662615"/>
              <a:gd name="connsiteY31" fmla="*/ 1449861 h 1598136"/>
              <a:gd name="connsiteX32" fmla="*/ 6370419 w 9662615"/>
              <a:gd name="connsiteY32" fmla="*/ 1461649 h 1598136"/>
              <a:gd name="connsiteX33" fmla="*/ 6278839 w 9662615"/>
              <a:gd name="connsiteY33" fmla="*/ 1449160 h 1598136"/>
              <a:gd name="connsiteX34" fmla="*/ 6272455 w 9662615"/>
              <a:gd name="connsiteY34" fmla="*/ 1453191 h 1598136"/>
              <a:gd name="connsiteX35" fmla="*/ 6212659 w 9662615"/>
              <a:gd name="connsiteY35" fmla="*/ 1454850 h 1598136"/>
              <a:gd name="connsiteX36" fmla="*/ 6069317 w 9662615"/>
              <a:gd name="connsiteY36" fmla="*/ 1445838 h 1598136"/>
              <a:gd name="connsiteX37" fmla="*/ 5878477 w 9662615"/>
              <a:gd name="connsiteY37" fmla="*/ 1439180 h 1598136"/>
              <a:gd name="connsiteX38" fmla="*/ 5838387 w 9662615"/>
              <a:gd name="connsiteY38" fmla="*/ 1444679 h 1598136"/>
              <a:gd name="connsiteX39" fmla="*/ 5771136 w 9662615"/>
              <a:gd name="connsiteY39" fmla="*/ 1453639 h 1598136"/>
              <a:gd name="connsiteX40" fmla="*/ 5724081 w 9662615"/>
              <a:gd name="connsiteY40" fmla="*/ 1470431 h 1598136"/>
              <a:gd name="connsiteX41" fmla="*/ 5666577 w 9662615"/>
              <a:gd name="connsiteY41" fmla="*/ 1473921 h 1598136"/>
              <a:gd name="connsiteX42" fmla="*/ 5649068 w 9662615"/>
              <a:gd name="connsiteY42" fmla="*/ 1461676 h 1598136"/>
              <a:gd name="connsiteX43" fmla="*/ 5588902 w 9662615"/>
              <a:gd name="connsiteY43" fmla="*/ 1469647 h 1598136"/>
              <a:gd name="connsiteX44" fmla="*/ 5498090 w 9662615"/>
              <a:gd name="connsiteY44" fmla="*/ 1483173 h 1598136"/>
              <a:gd name="connsiteX45" fmla="*/ 5444641 w 9662615"/>
              <a:gd name="connsiteY45" fmla="*/ 1487602 h 1598136"/>
              <a:gd name="connsiteX46" fmla="*/ 5299812 w 9662615"/>
              <a:gd name="connsiteY46" fmla="*/ 1503362 h 1598136"/>
              <a:gd name="connsiteX47" fmla="*/ 5213947 w 9662615"/>
              <a:gd name="connsiteY47" fmla="*/ 1516637 h 1598136"/>
              <a:gd name="connsiteX48" fmla="*/ 5090342 w 9662615"/>
              <a:gd name="connsiteY48" fmla="*/ 1546680 h 1598136"/>
              <a:gd name="connsiteX49" fmla="*/ 5129812 w 9662615"/>
              <a:gd name="connsiteY49" fmla="*/ 1521277 h 1598136"/>
              <a:gd name="connsiteX50" fmla="*/ 5059484 w 9662615"/>
              <a:gd name="connsiteY50" fmla="*/ 1546802 h 1598136"/>
              <a:gd name="connsiteX51" fmla="*/ 5038524 w 9662615"/>
              <a:gd name="connsiteY51" fmla="*/ 1545675 h 1598136"/>
              <a:gd name="connsiteX52" fmla="*/ 5026564 w 9662615"/>
              <a:gd name="connsiteY52" fmla="*/ 1545376 h 1598136"/>
              <a:gd name="connsiteX53" fmla="*/ 4969433 w 9662615"/>
              <a:gd name="connsiteY53" fmla="*/ 1550865 h 1598136"/>
              <a:gd name="connsiteX54" fmla="*/ 4921303 w 9662615"/>
              <a:gd name="connsiteY54" fmla="*/ 1575379 h 1598136"/>
              <a:gd name="connsiteX55" fmla="*/ 4863775 w 9662615"/>
              <a:gd name="connsiteY55" fmla="*/ 1562633 h 1598136"/>
              <a:gd name="connsiteX56" fmla="*/ 4847242 w 9662615"/>
              <a:gd name="connsiteY56" fmla="*/ 1565435 h 1598136"/>
              <a:gd name="connsiteX57" fmla="*/ 4856839 w 9662615"/>
              <a:gd name="connsiteY57" fmla="*/ 1598136 h 1598136"/>
              <a:gd name="connsiteX58" fmla="*/ 4791466 w 9662615"/>
              <a:gd name="connsiteY58" fmla="*/ 1561324 h 1598136"/>
              <a:gd name="connsiteX59" fmla="*/ 4784247 w 9662615"/>
              <a:gd name="connsiteY59" fmla="*/ 1562342 h 1598136"/>
              <a:gd name="connsiteX60" fmla="*/ 4748477 w 9662615"/>
              <a:gd name="connsiteY60" fmla="*/ 1556925 h 1598136"/>
              <a:gd name="connsiteX61" fmla="*/ 4730033 w 9662615"/>
              <a:gd name="connsiteY61" fmla="*/ 1555274 h 1598136"/>
              <a:gd name="connsiteX62" fmla="*/ 4724747 w 9662615"/>
              <a:gd name="connsiteY62" fmla="*/ 1552439 h 1598136"/>
              <a:gd name="connsiteX63" fmla="*/ 4697562 w 9662615"/>
              <a:gd name="connsiteY63" fmla="*/ 1551206 h 1598136"/>
              <a:gd name="connsiteX64" fmla="*/ 4662664 w 9662615"/>
              <a:gd name="connsiteY64" fmla="*/ 1573162 h 1598136"/>
              <a:gd name="connsiteX65" fmla="*/ 4603028 w 9662615"/>
              <a:gd name="connsiteY65" fmla="*/ 1568821 h 1598136"/>
              <a:gd name="connsiteX66" fmla="*/ 4541612 w 9662615"/>
              <a:gd name="connsiteY66" fmla="*/ 1545262 h 1598136"/>
              <a:gd name="connsiteX67" fmla="*/ 4422155 w 9662615"/>
              <a:gd name="connsiteY67" fmla="*/ 1542059 h 1598136"/>
              <a:gd name="connsiteX68" fmla="*/ 4221826 w 9662615"/>
              <a:gd name="connsiteY68" fmla="*/ 1508923 h 1598136"/>
              <a:gd name="connsiteX69" fmla="*/ 4096601 w 9662615"/>
              <a:gd name="connsiteY69" fmla="*/ 1521563 h 1598136"/>
              <a:gd name="connsiteX70" fmla="*/ 3970635 w 9662615"/>
              <a:gd name="connsiteY70" fmla="*/ 1544815 h 1598136"/>
              <a:gd name="connsiteX71" fmla="*/ 3833906 w 9662615"/>
              <a:gd name="connsiteY71" fmla="*/ 1516637 h 1598136"/>
              <a:gd name="connsiteX72" fmla="*/ 3696258 w 9662615"/>
              <a:gd name="connsiteY72" fmla="*/ 1537563 h 1598136"/>
              <a:gd name="connsiteX73" fmla="*/ 3594070 w 9662615"/>
              <a:gd name="connsiteY73" fmla="*/ 1509422 h 1598136"/>
              <a:gd name="connsiteX74" fmla="*/ 3565233 w 9662615"/>
              <a:gd name="connsiteY74" fmla="*/ 1515122 h 1598136"/>
              <a:gd name="connsiteX75" fmla="*/ 3560267 w 9662615"/>
              <a:gd name="connsiteY75" fmla="*/ 1516288 h 1598136"/>
              <a:gd name="connsiteX76" fmla="*/ 3540258 w 9662615"/>
              <a:gd name="connsiteY76" fmla="*/ 1516976 h 1598136"/>
              <a:gd name="connsiteX77" fmla="*/ 3534780 w 9662615"/>
              <a:gd name="connsiteY77" fmla="*/ 1522141 h 1598136"/>
              <a:gd name="connsiteX78" fmla="*/ 3504783 w 9662615"/>
              <a:gd name="connsiteY78" fmla="*/ 1526739 h 1598136"/>
              <a:gd name="connsiteX79" fmla="*/ 3430805 w 9662615"/>
              <a:gd name="connsiteY79" fmla="*/ 1542521 h 1598136"/>
              <a:gd name="connsiteX80" fmla="*/ 3292707 w 9662615"/>
              <a:gd name="connsiteY80" fmla="*/ 1520490 h 1598136"/>
              <a:gd name="connsiteX81" fmla="*/ 3187872 w 9662615"/>
              <a:gd name="connsiteY81" fmla="*/ 1519991 h 1598136"/>
              <a:gd name="connsiteX82" fmla="*/ 3148026 w 9662615"/>
              <a:gd name="connsiteY82" fmla="*/ 1524777 h 1598136"/>
              <a:gd name="connsiteX83" fmla="*/ 3092394 w 9662615"/>
              <a:gd name="connsiteY83" fmla="*/ 1528115 h 1598136"/>
              <a:gd name="connsiteX84" fmla="*/ 2994200 w 9662615"/>
              <a:gd name="connsiteY84" fmla="*/ 1537857 h 1598136"/>
              <a:gd name="connsiteX85" fmla="*/ 2862301 w 9662615"/>
              <a:gd name="connsiteY85" fmla="*/ 1544250 h 1598136"/>
              <a:gd name="connsiteX86" fmla="*/ 2766335 w 9662615"/>
              <a:gd name="connsiteY86" fmla="*/ 1527662 h 1598136"/>
              <a:gd name="connsiteX87" fmla="*/ 2757836 w 9662615"/>
              <a:gd name="connsiteY87" fmla="*/ 1531371 h 1598136"/>
              <a:gd name="connsiteX88" fmla="*/ 2691555 w 9662615"/>
              <a:gd name="connsiteY88" fmla="*/ 1530283 h 1598136"/>
              <a:gd name="connsiteX89" fmla="*/ 2491676 w 9662615"/>
              <a:gd name="connsiteY89" fmla="*/ 1500859 h 1598136"/>
              <a:gd name="connsiteX90" fmla="*/ 2378036 w 9662615"/>
              <a:gd name="connsiteY90" fmla="*/ 1520645 h 1598136"/>
              <a:gd name="connsiteX91" fmla="*/ 2284269 w 9662615"/>
              <a:gd name="connsiteY91" fmla="*/ 1503068 h 1598136"/>
              <a:gd name="connsiteX92" fmla="*/ 2207104 w 9662615"/>
              <a:gd name="connsiteY92" fmla="*/ 1508888 h 1598136"/>
              <a:gd name="connsiteX93" fmla="*/ 2149226 w 9662615"/>
              <a:gd name="connsiteY93" fmla="*/ 1523409 h 1598136"/>
              <a:gd name="connsiteX94" fmla="*/ 2084783 w 9662615"/>
              <a:gd name="connsiteY94" fmla="*/ 1524245 h 1598136"/>
              <a:gd name="connsiteX95" fmla="*/ 2070075 w 9662615"/>
              <a:gd name="connsiteY95" fmla="*/ 1511285 h 1598136"/>
              <a:gd name="connsiteX96" fmla="*/ 2001057 w 9662615"/>
              <a:gd name="connsiteY96" fmla="*/ 1516449 h 1598136"/>
              <a:gd name="connsiteX97" fmla="*/ 1896330 w 9662615"/>
              <a:gd name="connsiteY97" fmla="*/ 1525725 h 1598136"/>
              <a:gd name="connsiteX98" fmla="*/ 1835994 w 9662615"/>
              <a:gd name="connsiteY98" fmla="*/ 1527678 h 1598136"/>
              <a:gd name="connsiteX99" fmla="*/ 1671119 w 9662615"/>
              <a:gd name="connsiteY99" fmla="*/ 1536701 h 1598136"/>
              <a:gd name="connsiteX100" fmla="*/ 1601337 w 9662615"/>
              <a:gd name="connsiteY100" fmla="*/ 1548552 h 1598136"/>
              <a:gd name="connsiteX101" fmla="*/ 1407755 w 9662615"/>
              <a:gd name="connsiteY101" fmla="*/ 1571444 h 1598136"/>
              <a:gd name="connsiteX102" fmla="*/ 1271994 w 9662615"/>
              <a:gd name="connsiteY102" fmla="*/ 1579471 h 1598136"/>
              <a:gd name="connsiteX103" fmla="*/ 1249226 w 9662615"/>
              <a:gd name="connsiteY103" fmla="*/ 1583140 h 1598136"/>
              <a:gd name="connsiteX104" fmla="*/ 1217719 w 9662615"/>
              <a:gd name="connsiteY104" fmla="*/ 1580863 h 1598136"/>
              <a:gd name="connsiteX105" fmla="*/ 1091432 w 9662615"/>
              <a:gd name="connsiteY105" fmla="*/ 1571003 h 1598136"/>
              <a:gd name="connsiteX106" fmla="*/ 992039 w 9662615"/>
              <a:gd name="connsiteY106" fmla="*/ 1556662 h 1598136"/>
              <a:gd name="connsiteX107" fmla="*/ 868264 w 9662615"/>
              <a:gd name="connsiteY107" fmla="*/ 1566392 h 1598136"/>
              <a:gd name="connsiteX108" fmla="*/ 792765 w 9662615"/>
              <a:gd name="connsiteY108" fmla="*/ 1563102 h 1598136"/>
              <a:gd name="connsiteX109" fmla="*/ 669055 w 9662615"/>
              <a:gd name="connsiteY109" fmla="*/ 1543638 h 1598136"/>
              <a:gd name="connsiteX110" fmla="*/ 506152 w 9662615"/>
              <a:gd name="connsiteY110" fmla="*/ 1549124 h 1598136"/>
              <a:gd name="connsiteX111" fmla="*/ 472797 w 9662615"/>
              <a:gd name="connsiteY111" fmla="*/ 1568904 h 1598136"/>
              <a:gd name="connsiteX112" fmla="*/ 427864 w 9662615"/>
              <a:gd name="connsiteY112" fmla="*/ 1580848 h 1598136"/>
              <a:gd name="connsiteX113" fmla="*/ 408381 w 9662615"/>
              <a:gd name="connsiteY113" fmla="*/ 1552940 h 1598136"/>
              <a:gd name="connsiteX114" fmla="*/ 267163 w 9662615"/>
              <a:gd name="connsiteY114" fmla="*/ 1531913 h 1598136"/>
              <a:gd name="connsiteX115" fmla="*/ 196644 w 9662615"/>
              <a:gd name="connsiteY115" fmla="*/ 1524565 h 1598136"/>
              <a:gd name="connsiteX116" fmla="*/ 86819 w 9662615"/>
              <a:gd name="connsiteY116" fmla="*/ 1519517 h 1598136"/>
              <a:gd name="connsiteX117" fmla="*/ 53369 w 9662615"/>
              <a:gd name="connsiteY117" fmla="*/ 1516853 h 1598136"/>
              <a:gd name="connsiteX118" fmla="*/ 2359 w 9662615"/>
              <a:gd name="connsiteY118" fmla="*/ 1515247 h 1598136"/>
              <a:gd name="connsiteX119" fmla="*/ 0 w 9662615"/>
              <a:gd name="connsiteY119" fmla="*/ 1514932 h 1598136"/>
              <a:gd name="connsiteX120" fmla="*/ 0 w 9662615"/>
              <a:gd name="connsiteY120" fmla="*/ 0 h 1598136"/>
              <a:gd name="connsiteX0" fmla="*/ 0 w 9662615"/>
              <a:gd name="connsiteY0" fmla="*/ 0 h 1592835"/>
              <a:gd name="connsiteX1" fmla="*/ 9662615 w 9662615"/>
              <a:gd name="connsiteY1" fmla="*/ 0 h 1592835"/>
              <a:gd name="connsiteX2" fmla="*/ 9662615 w 9662615"/>
              <a:gd name="connsiteY2" fmla="*/ 1280346 h 1592835"/>
              <a:gd name="connsiteX3" fmla="*/ 9658420 w 9662615"/>
              <a:gd name="connsiteY3" fmla="*/ 1280106 h 1592835"/>
              <a:gd name="connsiteX4" fmla="*/ 9469546 w 9662615"/>
              <a:gd name="connsiteY4" fmla="*/ 1289837 h 1592835"/>
              <a:gd name="connsiteX5" fmla="*/ 9385895 w 9662615"/>
              <a:gd name="connsiteY5" fmla="*/ 1269203 h 1592835"/>
              <a:gd name="connsiteX6" fmla="*/ 9144767 w 9662615"/>
              <a:gd name="connsiteY6" fmla="*/ 1264120 h 1592835"/>
              <a:gd name="connsiteX7" fmla="*/ 8837252 w 9662615"/>
              <a:gd name="connsiteY7" fmla="*/ 1350515 h 1592835"/>
              <a:gd name="connsiteX8" fmla="*/ 8705466 w 9662615"/>
              <a:gd name="connsiteY8" fmla="*/ 1342419 h 1592835"/>
              <a:gd name="connsiteX9" fmla="*/ 8652221 w 9662615"/>
              <a:gd name="connsiteY9" fmla="*/ 1326906 h 1592835"/>
              <a:gd name="connsiteX10" fmla="*/ 8632312 w 9662615"/>
              <a:gd name="connsiteY10" fmla="*/ 1326025 h 1592835"/>
              <a:gd name="connsiteX11" fmla="*/ 8591582 w 9662615"/>
              <a:gd name="connsiteY11" fmla="*/ 1341666 h 1592835"/>
              <a:gd name="connsiteX12" fmla="*/ 8537336 w 9662615"/>
              <a:gd name="connsiteY12" fmla="*/ 1341684 h 1592835"/>
              <a:gd name="connsiteX13" fmla="*/ 8472508 w 9662615"/>
              <a:gd name="connsiteY13" fmla="*/ 1363109 h 1592835"/>
              <a:gd name="connsiteX14" fmla="*/ 8258477 w 9662615"/>
              <a:gd name="connsiteY14" fmla="*/ 1370666 h 1592835"/>
              <a:gd name="connsiteX15" fmla="*/ 8197961 w 9662615"/>
              <a:gd name="connsiteY15" fmla="*/ 1392804 h 1592835"/>
              <a:gd name="connsiteX16" fmla="*/ 8171196 w 9662615"/>
              <a:gd name="connsiteY16" fmla="*/ 1397216 h 1592835"/>
              <a:gd name="connsiteX17" fmla="*/ 8127667 w 9662615"/>
              <a:gd name="connsiteY17" fmla="*/ 1418254 h 1592835"/>
              <a:gd name="connsiteX18" fmla="*/ 7974579 w 9662615"/>
              <a:gd name="connsiteY18" fmla="*/ 1383439 h 1592835"/>
              <a:gd name="connsiteX19" fmla="*/ 7768351 w 9662615"/>
              <a:gd name="connsiteY19" fmla="*/ 1395051 h 1592835"/>
              <a:gd name="connsiteX20" fmla="*/ 7635985 w 9662615"/>
              <a:gd name="connsiteY20" fmla="*/ 1386363 h 1592835"/>
              <a:gd name="connsiteX21" fmla="*/ 7466069 w 9662615"/>
              <a:gd name="connsiteY21" fmla="*/ 1377654 h 1592835"/>
              <a:gd name="connsiteX22" fmla="*/ 7355642 w 9662615"/>
              <a:gd name="connsiteY22" fmla="*/ 1407761 h 1592835"/>
              <a:gd name="connsiteX23" fmla="*/ 7151610 w 9662615"/>
              <a:gd name="connsiteY23" fmla="*/ 1397856 h 1592835"/>
              <a:gd name="connsiteX24" fmla="*/ 7082147 w 9662615"/>
              <a:gd name="connsiteY24" fmla="*/ 1406113 h 1592835"/>
              <a:gd name="connsiteX25" fmla="*/ 7014958 w 9662615"/>
              <a:gd name="connsiteY25" fmla="*/ 1396883 h 1592835"/>
              <a:gd name="connsiteX26" fmla="*/ 6907567 w 9662615"/>
              <a:gd name="connsiteY26" fmla="*/ 1419149 h 1592835"/>
              <a:gd name="connsiteX27" fmla="*/ 6748428 w 9662615"/>
              <a:gd name="connsiteY27" fmla="*/ 1420308 h 1592835"/>
              <a:gd name="connsiteX28" fmla="*/ 6654257 w 9662615"/>
              <a:gd name="connsiteY28" fmla="*/ 1424143 h 1592835"/>
              <a:gd name="connsiteX29" fmla="*/ 6620123 w 9662615"/>
              <a:gd name="connsiteY29" fmla="*/ 1430535 h 1592835"/>
              <a:gd name="connsiteX30" fmla="*/ 6571355 w 9662615"/>
              <a:gd name="connsiteY30" fmla="*/ 1436144 h 1592835"/>
              <a:gd name="connsiteX31" fmla="*/ 6486557 w 9662615"/>
              <a:gd name="connsiteY31" fmla="*/ 1449861 h 1592835"/>
              <a:gd name="connsiteX32" fmla="*/ 6370419 w 9662615"/>
              <a:gd name="connsiteY32" fmla="*/ 1461649 h 1592835"/>
              <a:gd name="connsiteX33" fmla="*/ 6278839 w 9662615"/>
              <a:gd name="connsiteY33" fmla="*/ 1449160 h 1592835"/>
              <a:gd name="connsiteX34" fmla="*/ 6272455 w 9662615"/>
              <a:gd name="connsiteY34" fmla="*/ 1453191 h 1592835"/>
              <a:gd name="connsiteX35" fmla="*/ 6212659 w 9662615"/>
              <a:gd name="connsiteY35" fmla="*/ 1454850 h 1592835"/>
              <a:gd name="connsiteX36" fmla="*/ 6069317 w 9662615"/>
              <a:gd name="connsiteY36" fmla="*/ 1445838 h 1592835"/>
              <a:gd name="connsiteX37" fmla="*/ 5878477 w 9662615"/>
              <a:gd name="connsiteY37" fmla="*/ 1439180 h 1592835"/>
              <a:gd name="connsiteX38" fmla="*/ 5838387 w 9662615"/>
              <a:gd name="connsiteY38" fmla="*/ 1444679 h 1592835"/>
              <a:gd name="connsiteX39" fmla="*/ 5771136 w 9662615"/>
              <a:gd name="connsiteY39" fmla="*/ 1453639 h 1592835"/>
              <a:gd name="connsiteX40" fmla="*/ 5724081 w 9662615"/>
              <a:gd name="connsiteY40" fmla="*/ 1470431 h 1592835"/>
              <a:gd name="connsiteX41" fmla="*/ 5666577 w 9662615"/>
              <a:gd name="connsiteY41" fmla="*/ 1473921 h 1592835"/>
              <a:gd name="connsiteX42" fmla="*/ 5649068 w 9662615"/>
              <a:gd name="connsiteY42" fmla="*/ 1461676 h 1592835"/>
              <a:gd name="connsiteX43" fmla="*/ 5588902 w 9662615"/>
              <a:gd name="connsiteY43" fmla="*/ 1469647 h 1592835"/>
              <a:gd name="connsiteX44" fmla="*/ 5498090 w 9662615"/>
              <a:gd name="connsiteY44" fmla="*/ 1483173 h 1592835"/>
              <a:gd name="connsiteX45" fmla="*/ 5444641 w 9662615"/>
              <a:gd name="connsiteY45" fmla="*/ 1487602 h 1592835"/>
              <a:gd name="connsiteX46" fmla="*/ 5299812 w 9662615"/>
              <a:gd name="connsiteY46" fmla="*/ 1503362 h 1592835"/>
              <a:gd name="connsiteX47" fmla="*/ 5213947 w 9662615"/>
              <a:gd name="connsiteY47" fmla="*/ 1516637 h 1592835"/>
              <a:gd name="connsiteX48" fmla="*/ 5090342 w 9662615"/>
              <a:gd name="connsiteY48" fmla="*/ 1546680 h 1592835"/>
              <a:gd name="connsiteX49" fmla="*/ 5129812 w 9662615"/>
              <a:gd name="connsiteY49" fmla="*/ 1521277 h 1592835"/>
              <a:gd name="connsiteX50" fmla="*/ 5059484 w 9662615"/>
              <a:gd name="connsiteY50" fmla="*/ 1546802 h 1592835"/>
              <a:gd name="connsiteX51" fmla="*/ 5038524 w 9662615"/>
              <a:gd name="connsiteY51" fmla="*/ 1545675 h 1592835"/>
              <a:gd name="connsiteX52" fmla="*/ 5026564 w 9662615"/>
              <a:gd name="connsiteY52" fmla="*/ 1545376 h 1592835"/>
              <a:gd name="connsiteX53" fmla="*/ 4969433 w 9662615"/>
              <a:gd name="connsiteY53" fmla="*/ 1550865 h 1592835"/>
              <a:gd name="connsiteX54" fmla="*/ 4921303 w 9662615"/>
              <a:gd name="connsiteY54" fmla="*/ 1575379 h 1592835"/>
              <a:gd name="connsiteX55" fmla="*/ 4863775 w 9662615"/>
              <a:gd name="connsiteY55" fmla="*/ 1562633 h 1592835"/>
              <a:gd name="connsiteX56" fmla="*/ 4847242 w 9662615"/>
              <a:gd name="connsiteY56" fmla="*/ 1565435 h 1592835"/>
              <a:gd name="connsiteX57" fmla="*/ 4856839 w 9662615"/>
              <a:gd name="connsiteY57" fmla="*/ 1592835 h 1592835"/>
              <a:gd name="connsiteX58" fmla="*/ 4791466 w 9662615"/>
              <a:gd name="connsiteY58" fmla="*/ 1561324 h 1592835"/>
              <a:gd name="connsiteX59" fmla="*/ 4784247 w 9662615"/>
              <a:gd name="connsiteY59" fmla="*/ 1562342 h 1592835"/>
              <a:gd name="connsiteX60" fmla="*/ 4748477 w 9662615"/>
              <a:gd name="connsiteY60" fmla="*/ 1556925 h 1592835"/>
              <a:gd name="connsiteX61" fmla="*/ 4730033 w 9662615"/>
              <a:gd name="connsiteY61" fmla="*/ 1555274 h 1592835"/>
              <a:gd name="connsiteX62" fmla="*/ 4724747 w 9662615"/>
              <a:gd name="connsiteY62" fmla="*/ 1552439 h 1592835"/>
              <a:gd name="connsiteX63" fmla="*/ 4697562 w 9662615"/>
              <a:gd name="connsiteY63" fmla="*/ 1551206 h 1592835"/>
              <a:gd name="connsiteX64" fmla="*/ 4662664 w 9662615"/>
              <a:gd name="connsiteY64" fmla="*/ 1573162 h 1592835"/>
              <a:gd name="connsiteX65" fmla="*/ 4603028 w 9662615"/>
              <a:gd name="connsiteY65" fmla="*/ 1568821 h 1592835"/>
              <a:gd name="connsiteX66" fmla="*/ 4541612 w 9662615"/>
              <a:gd name="connsiteY66" fmla="*/ 1545262 h 1592835"/>
              <a:gd name="connsiteX67" fmla="*/ 4422155 w 9662615"/>
              <a:gd name="connsiteY67" fmla="*/ 1542059 h 1592835"/>
              <a:gd name="connsiteX68" fmla="*/ 4221826 w 9662615"/>
              <a:gd name="connsiteY68" fmla="*/ 1508923 h 1592835"/>
              <a:gd name="connsiteX69" fmla="*/ 4096601 w 9662615"/>
              <a:gd name="connsiteY69" fmla="*/ 1521563 h 1592835"/>
              <a:gd name="connsiteX70" fmla="*/ 3970635 w 9662615"/>
              <a:gd name="connsiteY70" fmla="*/ 1544815 h 1592835"/>
              <a:gd name="connsiteX71" fmla="*/ 3833906 w 9662615"/>
              <a:gd name="connsiteY71" fmla="*/ 1516637 h 1592835"/>
              <a:gd name="connsiteX72" fmla="*/ 3696258 w 9662615"/>
              <a:gd name="connsiteY72" fmla="*/ 1537563 h 1592835"/>
              <a:gd name="connsiteX73" fmla="*/ 3594070 w 9662615"/>
              <a:gd name="connsiteY73" fmla="*/ 1509422 h 1592835"/>
              <a:gd name="connsiteX74" fmla="*/ 3565233 w 9662615"/>
              <a:gd name="connsiteY74" fmla="*/ 1515122 h 1592835"/>
              <a:gd name="connsiteX75" fmla="*/ 3560267 w 9662615"/>
              <a:gd name="connsiteY75" fmla="*/ 1516288 h 1592835"/>
              <a:gd name="connsiteX76" fmla="*/ 3540258 w 9662615"/>
              <a:gd name="connsiteY76" fmla="*/ 1516976 h 1592835"/>
              <a:gd name="connsiteX77" fmla="*/ 3534780 w 9662615"/>
              <a:gd name="connsiteY77" fmla="*/ 1522141 h 1592835"/>
              <a:gd name="connsiteX78" fmla="*/ 3504783 w 9662615"/>
              <a:gd name="connsiteY78" fmla="*/ 1526739 h 1592835"/>
              <a:gd name="connsiteX79" fmla="*/ 3430805 w 9662615"/>
              <a:gd name="connsiteY79" fmla="*/ 1542521 h 1592835"/>
              <a:gd name="connsiteX80" fmla="*/ 3292707 w 9662615"/>
              <a:gd name="connsiteY80" fmla="*/ 1520490 h 1592835"/>
              <a:gd name="connsiteX81" fmla="*/ 3187872 w 9662615"/>
              <a:gd name="connsiteY81" fmla="*/ 1519991 h 1592835"/>
              <a:gd name="connsiteX82" fmla="*/ 3148026 w 9662615"/>
              <a:gd name="connsiteY82" fmla="*/ 1524777 h 1592835"/>
              <a:gd name="connsiteX83" fmla="*/ 3092394 w 9662615"/>
              <a:gd name="connsiteY83" fmla="*/ 1528115 h 1592835"/>
              <a:gd name="connsiteX84" fmla="*/ 2994200 w 9662615"/>
              <a:gd name="connsiteY84" fmla="*/ 1537857 h 1592835"/>
              <a:gd name="connsiteX85" fmla="*/ 2862301 w 9662615"/>
              <a:gd name="connsiteY85" fmla="*/ 1544250 h 1592835"/>
              <a:gd name="connsiteX86" fmla="*/ 2766335 w 9662615"/>
              <a:gd name="connsiteY86" fmla="*/ 1527662 h 1592835"/>
              <a:gd name="connsiteX87" fmla="*/ 2757836 w 9662615"/>
              <a:gd name="connsiteY87" fmla="*/ 1531371 h 1592835"/>
              <a:gd name="connsiteX88" fmla="*/ 2691555 w 9662615"/>
              <a:gd name="connsiteY88" fmla="*/ 1530283 h 1592835"/>
              <a:gd name="connsiteX89" fmla="*/ 2491676 w 9662615"/>
              <a:gd name="connsiteY89" fmla="*/ 1500859 h 1592835"/>
              <a:gd name="connsiteX90" fmla="*/ 2378036 w 9662615"/>
              <a:gd name="connsiteY90" fmla="*/ 1520645 h 1592835"/>
              <a:gd name="connsiteX91" fmla="*/ 2284269 w 9662615"/>
              <a:gd name="connsiteY91" fmla="*/ 1503068 h 1592835"/>
              <a:gd name="connsiteX92" fmla="*/ 2207104 w 9662615"/>
              <a:gd name="connsiteY92" fmla="*/ 1508888 h 1592835"/>
              <a:gd name="connsiteX93" fmla="*/ 2149226 w 9662615"/>
              <a:gd name="connsiteY93" fmla="*/ 1523409 h 1592835"/>
              <a:gd name="connsiteX94" fmla="*/ 2084783 w 9662615"/>
              <a:gd name="connsiteY94" fmla="*/ 1524245 h 1592835"/>
              <a:gd name="connsiteX95" fmla="*/ 2070075 w 9662615"/>
              <a:gd name="connsiteY95" fmla="*/ 1511285 h 1592835"/>
              <a:gd name="connsiteX96" fmla="*/ 2001057 w 9662615"/>
              <a:gd name="connsiteY96" fmla="*/ 1516449 h 1592835"/>
              <a:gd name="connsiteX97" fmla="*/ 1896330 w 9662615"/>
              <a:gd name="connsiteY97" fmla="*/ 1525725 h 1592835"/>
              <a:gd name="connsiteX98" fmla="*/ 1835994 w 9662615"/>
              <a:gd name="connsiteY98" fmla="*/ 1527678 h 1592835"/>
              <a:gd name="connsiteX99" fmla="*/ 1671119 w 9662615"/>
              <a:gd name="connsiteY99" fmla="*/ 1536701 h 1592835"/>
              <a:gd name="connsiteX100" fmla="*/ 1601337 w 9662615"/>
              <a:gd name="connsiteY100" fmla="*/ 1548552 h 1592835"/>
              <a:gd name="connsiteX101" fmla="*/ 1407755 w 9662615"/>
              <a:gd name="connsiteY101" fmla="*/ 1571444 h 1592835"/>
              <a:gd name="connsiteX102" fmla="*/ 1271994 w 9662615"/>
              <a:gd name="connsiteY102" fmla="*/ 1579471 h 1592835"/>
              <a:gd name="connsiteX103" fmla="*/ 1249226 w 9662615"/>
              <a:gd name="connsiteY103" fmla="*/ 1583140 h 1592835"/>
              <a:gd name="connsiteX104" fmla="*/ 1217719 w 9662615"/>
              <a:gd name="connsiteY104" fmla="*/ 1580863 h 1592835"/>
              <a:gd name="connsiteX105" fmla="*/ 1091432 w 9662615"/>
              <a:gd name="connsiteY105" fmla="*/ 1571003 h 1592835"/>
              <a:gd name="connsiteX106" fmla="*/ 992039 w 9662615"/>
              <a:gd name="connsiteY106" fmla="*/ 1556662 h 1592835"/>
              <a:gd name="connsiteX107" fmla="*/ 868264 w 9662615"/>
              <a:gd name="connsiteY107" fmla="*/ 1566392 h 1592835"/>
              <a:gd name="connsiteX108" fmla="*/ 792765 w 9662615"/>
              <a:gd name="connsiteY108" fmla="*/ 1563102 h 1592835"/>
              <a:gd name="connsiteX109" fmla="*/ 669055 w 9662615"/>
              <a:gd name="connsiteY109" fmla="*/ 1543638 h 1592835"/>
              <a:gd name="connsiteX110" fmla="*/ 506152 w 9662615"/>
              <a:gd name="connsiteY110" fmla="*/ 1549124 h 1592835"/>
              <a:gd name="connsiteX111" fmla="*/ 472797 w 9662615"/>
              <a:gd name="connsiteY111" fmla="*/ 1568904 h 1592835"/>
              <a:gd name="connsiteX112" fmla="*/ 427864 w 9662615"/>
              <a:gd name="connsiteY112" fmla="*/ 1580848 h 1592835"/>
              <a:gd name="connsiteX113" fmla="*/ 408381 w 9662615"/>
              <a:gd name="connsiteY113" fmla="*/ 1552940 h 1592835"/>
              <a:gd name="connsiteX114" fmla="*/ 267163 w 9662615"/>
              <a:gd name="connsiteY114" fmla="*/ 1531913 h 1592835"/>
              <a:gd name="connsiteX115" fmla="*/ 196644 w 9662615"/>
              <a:gd name="connsiteY115" fmla="*/ 1524565 h 1592835"/>
              <a:gd name="connsiteX116" fmla="*/ 86819 w 9662615"/>
              <a:gd name="connsiteY116" fmla="*/ 1519517 h 1592835"/>
              <a:gd name="connsiteX117" fmla="*/ 53369 w 9662615"/>
              <a:gd name="connsiteY117" fmla="*/ 1516853 h 1592835"/>
              <a:gd name="connsiteX118" fmla="*/ 2359 w 9662615"/>
              <a:gd name="connsiteY118" fmla="*/ 1515247 h 1592835"/>
              <a:gd name="connsiteX119" fmla="*/ 0 w 9662615"/>
              <a:gd name="connsiteY119" fmla="*/ 1514932 h 1592835"/>
              <a:gd name="connsiteX120" fmla="*/ 0 w 9662615"/>
              <a:gd name="connsiteY120" fmla="*/ 0 h 1592835"/>
              <a:gd name="connsiteX0" fmla="*/ 0 w 9662615"/>
              <a:gd name="connsiteY0" fmla="*/ 0 h 1592835"/>
              <a:gd name="connsiteX1" fmla="*/ 9662615 w 9662615"/>
              <a:gd name="connsiteY1" fmla="*/ 0 h 1592835"/>
              <a:gd name="connsiteX2" fmla="*/ 9662615 w 9662615"/>
              <a:gd name="connsiteY2" fmla="*/ 1280346 h 1592835"/>
              <a:gd name="connsiteX3" fmla="*/ 9658420 w 9662615"/>
              <a:gd name="connsiteY3" fmla="*/ 1280106 h 1592835"/>
              <a:gd name="connsiteX4" fmla="*/ 9469546 w 9662615"/>
              <a:gd name="connsiteY4" fmla="*/ 1289837 h 1592835"/>
              <a:gd name="connsiteX5" fmla="*/ 9385895 w 9662615"/>
              <a:gd name="connsiteY5" fmla="*/ 1269203 h 1592835"/>
              <a:gd name="connsiteX6" fmla="*/ 9144767 w 9662615"/>
              <a:gd name="connsiteY6" fmla="*/ 1264120 h 1592835"/>
              <a:gd name="connsiteX7" fmla="*/ 8837252 w 9662615"/>
              <a:gd name="connsiteY7" fmla="*/ 1350515 h 1592835"/>
              <a:gd name="connsiteX8" fmla="*/ 8705466 w 9662615"/>
              <a:gd name="connsiteY8" fmla="*/ 1342419 h 1592835"/>
              <a:gd name="connsiteX9" fmla="*/ 8652221 w 9662615"/>
              <a:gd name="connsiteY9" fmla="*/ 1326906 h 1592835"/>
              <a:gd name="connsiteX10" fmla="*/ 8632312 w 9662615"/>
              <a:gd name="connsiteY10" fmla="*/ 1326025 h 1592835"/>
              <a:gd name="connsiteX11" fmla="*/ 8591582 w 9662615"/>
              <a:gd name="connsiteY11" fmla="*/ 1341666 h 1592835"/>
              <a:gd name="connsiteX12" fmla="*/ 8537336 w 9662615"/>
              <a:gd name="connsiteY12" fmla="*/ 1341684 h 1592835"/>
              <a:gd name="connsiteX13" fmla="*/ 8472508 w 9662615"/>
              <a:gd name="connsiteY13" fmla="*/ 1363109 h 1592835"/>
              <a:gd name="connsiteX14" fmla="*/ 8258477 w 9662615"/>
              <a:gd name="connsiteY14" fmla="*/ 1370666 h 1592835"/>
              <a:gd name="connsiteX15" fmla="*/ 8197961 w 9662615"/>
              <a:gd name="connsiteY15" fmla="*/ 1392804 h 1592835"/>
              <a:gd name="connsiteX16" fmla="*/ 8171196 w 9662615"/>
              <a:gd name="connsiteY16" fmla="*/ 1397216 h 1592835"/>
              <a:gd name="connsiteX17" fmla="*/ 8127667 w 9662615"/>
              <a:gd name="connsiteY17" fmla="*/ 1418254 h 1592835"/>
              <a:gd name="connsiteX18" fmla="*/ 7974579 w 9662615"/>
              <a:gd name="connsiteY18" fmla="*/ 1383439 h 1592835"/>
              <a:gd name="connsiteX19" fmla="*/ 7768351 w 9662615"/>
              <a:gd name="connsiteY19" fmla="*/ 1395051 h 1592835"/>
              <a:gd name="connsiteX20" fmla="*/ 7635985 w 9662615"/>
              <a:gd name="connsiteY20" fmla="*/ 1386363 h 1592835"/>
              <a:gd name="connsiteX21" fmla="*/ 7466069 w 9662615"/>
              <a:gd name="connsiteY21" fmla="*/ 1377654 h 1592835"/>
              <a:gd name="connsiteX22" fmla="*/ 7355642 w 9662615"/>
              <a:gd name="connsiteY22" fmla="*/ 1407761 h 1592835"/>
              <a:gd name="connsiteX23" fmla="*/ 7151610 w 9662615"/>
              <a:gd name="connsiteY23" fmla="*/ 1397856 h 1592835"/>
              <a:gd name="connsiteX24" fmla="*/ 7082147 w 9662615"/>
              <a:gd name="connsiteY24" fmla="*/ 1406113 h 1592835"/>
              <a:gd name="connsiteX25" fmla="*/ 7014958 w 9662615"/>
              <a:gd name="connsiteY25" fmla="*/ 1396883 h 1592835"/>
              <a:gd name="connsiteX26" fmla="*/ 6907567 w 9662615"/>
              <a:gd name="connsiteY26" fmla="*/ 1419149 h 1592835"/>
              <a:gd name="connsiteX27" fmla="*/ 6748428 w 9662615"/>
              <a:gd name="connsiteY27" fmla="*/ 1420308 h 1592835"/>
              <a:gd name="connsiteX28" fmla="*/ 6654257 w 9662615"/>
              <a:gd name="connsiteY28" fmla="*/ 1424143 h 1592835"/>
              <a:gd name="connsiteX29" fmla="*/ 6620123 w 9662615"/>
              <a:gd name="connsiteY29" fmla="*/ 1430535 h 1592835"/>
              <a:gd name="connsiteX30" fmla="*/ 6571355 w 9662615"/>
              <a:gd name="connsiteY30" fmla="*/ 1436144 h 1592835"/>
              <a:gd name="connsiteX31" fmla="*/ 6486557 w 9662615"/>
              <a:gd name="connsiteY31" fmla="*/ 1449861 h 1592835"/>
              <a:gd name="connsiteX32" fmla="*/ 6370419 w 9662615"/>
              <a:gd name="connsiteY32" fmla="*/ 1461649 h 1592835"/>
              <a:gd name="connsiteX33" fmla="*/ 6278839 w 9662615"/>
              <a:gd name="connsiteY33" fmla="*/ 1449160 h 1592835"/>
              <a:gd name="connsiteX34" fmla="*/ 6272455 w 9662615"/>
              <a:gd name="connsiteY34" fmla="*/ 1453191 h 1592835"/>
              <a:gd name="connsiteX35" fmla="*/ 6212659 w 9662615"/>
              <a:gd name="connsiteY35" fmla="*/ 1454850 h 1592835"/>
              <a:gd name="connsiteX36" fmla="*/ 6069317 w 9662615"/>
              <a:gd name="connsiteY36" fmla="*/ 1445838 h 1592835"/>
              <a:gd name="connsiteX37" fmla="*/ 5878477 w 9662615"/>
              <a:gd name="connsiteY37" fmla="*/ 1439180 h 1592835"/>
              <a:gd name="connsiteX38" fmla="*/ 5838387 w 9662615"/>
              <a:gd name="connsiteY38" fmla="*/ 1444679 h 1592835"/>
              <a:gd name="connsiteX39" fmla="*/ 5771136 w 9662615"/>
              <a:gd name="connsiteY39" fmla="*/ 1453639 h 1592835"/>
              <a:gd name="connsiteX40" fmla="*/ 5724081 w 9662615"/>
              <a:gd name="connsiteY40" fmla="*/ 1470431 h 1592835"/>
              <a:gd name="connsiteX41" fmla="*/ 5666577 w 9662615"/>
              <a:gd name="connsiteY41" fmla="*/ 1473921 h 1592835"/>
              <a:gd name="connsiteX42" fmla="*/ 5649068 w 9662615"/>
              <a:gd name="connsiteY42" fmla="*/ 1461676 h 1592835"/>
              <a:gd name="connsiteX43" fmla="*/ 5588902 w 9662615"/>
              <a:gd name="connsiteY43" fmla="*/ 1469647 h 1592835"/>
              <a:gd name="connsiteX44" fmla="*/ 5498090 w 9662615"/>
              <a:gd name="connsiteY44" fmla="*/ 1483173 h 1592835"/>
              <a:gd name="connsiteX45" fmla="*/ 5444641 w 9662615"/>
              <a:gd name="connsiteY45" fmla="*/ 1487602 h 1592835"/>
              <a:gd name="connsiteX46" fmla="*/ 5299812 w 9662615"/>
              <a:gd name="connsiteY46" fmla="*/ 1503362 h 1592835"/>
              <a:gd name="connsiteX47" fmla="*/ 5213947 w 9662615"/>
              <a:gd name="connsiteY47" fmla="*/ 1516637 h 1592835"/>
              <a:gd name="connsiteX48" fmla="*/ 5090342 w 9662615"/>
              <a:gd name="connsiteY48" fmla="*/ 1546680 h 1592835"/>
              <a:gd name="connsiteX49" fmla="*/ 5129812 w 9662615"/>
              <a:gd name="connsiteY49" fmla="*/ 1521277 h 1592835"/>
              <a:gd name="connsiteX50" fmla="*/ 5059484 w 9662615"/>
              <a:gd name="connsiteY50" fmla="*/ 1546802 h 1592835"/>
              <a:gd name="connsiteX51" fmla="*/ 5038524 w 9662615"/>
              <a:gd name="connsiteY51" fmla="*/ 1545675 h 1592835"/>
              <a:gd name="connsiteX52" fmla="*/ 5026564 w 9662615"/>
              <a:gd name="connsiteY52" fmla="*/ 1545376 h 1592835"/>
              <a:gd name="connsiteX53" fmla="*/ 4969433 w 9662615"/>
              <a:gd name="connsiteY53" fmla="*/ 1550865 h 1592835"/>
              <a:gd name="connsiteX54" fmla="*/ 4921303 w 9662615"/>
              <a:gd name="connsiteY54" fmla="*/ 1575379 h 1592835"/>
              <a:gd name="connsiteX55" fmla="*/ 4863775 w 9662615"/>
              <a:gd name="connsiteY55" fmla="*/ 1562633 h 1592835"/>
              <a:gd name="connsiteX56" fmla="*/ 4847242 w 9662615"/>
              <a:gd name="connsiteY56" fmla="*/ 1565435 h 1592835"/>
              <a:gd name="connsiteX57" fmla="*/ 4856839 w 9662615"/>
              <a:gd name="connsiteY57" fmla="*/ 1592835 h 1592835"/>
              <a:gd name="connsiteX58" fmla="*/ 4791466 w 9662615"/>
              <a:gd name="connsiteY58" fmla="*/ 1561324 h 1592835"/>
              <a:gd name="connsiteX59" fmla="*/ 4784247 w 9662615"/>
              <a:gd name="connsiteY59" fmla="*/ 1562342 h 1592835"/>
              <a:gd name="connsiteX60" fmla="*/ 4748477 w 9662615"/>
              <a:gd name="connsiteY60" fmla="*/ 1556925 h 1592835"/>
              <a:gd name="connsiteX61" fmla="*/ 4730033 w 9662615"/>
              <a:gd name="connsiteY61" fmla="*/ 1555274 h 1592835"/>
              <a:gd name="connsiteX62" fmla="*/ 4697562 w 9662615"/>
              <a:gd name="connsiteY62" fmla="*/ 1551206 h 1592835"/>
              <a:gd name="connsiteX63" fmla="*/ 4662664 w 9662615"/>
              <a:gd name="connsiteY63" fmla="*/ 1573162 h 1592835"/>
              <a:gd name="connsiteX64" fmla="*/ 4603028 w 9662615"/>
              <a:gd name="connsiteY64" fmla="*/ 1568821 h 1592835"/>
              <a:gd name="connsiteX65" fmla="*/ 4541612 w 9662615"/>
              <a:gd name="connsiteY65" fmla="*/ 1545262 h 1592835"/>
              <a:gd name="connsiteX66" fmla="*/ 4422155 w 9662615"/>
              <a:gd name="connsiteY66" fmla="*/ 1542059 h 1592835"/>
              <a:gd name="connsiteX67" fmla="*/ 4221826 w 9662615"/>
              <a:gd name="connsiteY67" fmla="*/ 1508923 h 1592835"/>
              <a:gd name="connsiteX68" fmla="*/ 4096601 w 9662615"/>
              <a:gd name="connsiteY68" fmla="*/ 1521563 h 1592835"/>
              <a:gd name="connsiteX69" fmla="*/ 3970635 w 9662615"/>
              <a:gd name="connsiteY69" fmla="*/ 1544815 h 1592835"/>
              <a:gd name="connsiteX70" fmla="*/ 3833906 w 9662615"/>
              <a:gd name="connsiteY70" fmla="*/ 1516637 h 1592835"/>
              <a:gd name="connsiteX71" fmla="*/ 3696258 w 9662615"/>
              <a:gd name="connsiteY71" fmla="*/ 1537563 h 1592835"/>
              <a:gd name="connsiteX72" fmla="*/ 3594070 w 9662615"/>
              <a:gd name="connsiteY72" fmla="*/ 1509422 h 1592835"/>
              <a:gd name="connsiteX73" fmla="*/ 3565233 w 9662615"/>
              <a:gd name="connsiteY73" fmla="*/ 1515122 h 1592835"/>
              <a:gd name="connsiteX74" fmla="*/ 3560267 w 9662615"/>
              <a:gd name="connsiteY74" fmla="*/ 1516288 h 1592835"/>
              <a:gd name="connsiteX75" fmla="*/ 3540258 w 9662615"/>
              <a:gd name="connsiteY75" fmla="*/ 1516976 h 1592835"/>
              <a:gd name="connsiteX76" fmla="*/ 3534780 w 9662615"/>
              <a:gd name="connsiteY76" fmla="*/ 1522141 h 1592835"/>
              <a:gd name="connsiteX77" fmla="*/ 3504783 w 9662615"/>
              <a:gd name="connsiteY77" fmla="*/ 1526739 h 1592835"/>
              <a:gd name="connsiteX78" fmla="*/ 3430805 w 9662615"/>
              <a:gd name="connsiteY78" fmla="*/ 1542521 h 1592835"/>
              <a:gd name="connsiteX79" fmla="*/ 3292707 w 9662615"/>
              <a:gd name="connsiteY79" fmla="*/ 1520490 h 1592835"/>
              <a:gd name="connsiteX80" fmla="*/ 3187872 w 9662615"/>
              <a:gd name="connsiteY80" fmla="*/ 1519991 h 1592835"/>
              <a:gd name="connsiteX81" fmla="*/ 3148026 w 9662615"/>
              <a:gd name="connsiteY81" fmla="*/ 1524777 h 1592835"/>
              <a:gd name="connsiteX82" fmla="*/ 3092394 w 9662615"/>
              <a:gd name="connsiteY82" fmla="*/ 1528115 h 1592835"/>
              <a:gd name="connsiteX83" fmla="*/ 2994200 w 9662615"/>
              <a:gd name="connsiteY83" fmla="*/ 1537857 h 1592835"/>
              <a:gd name="connsiteX84" fmla="*/ 2862301 w 9662615"/>
              <a:gd name="connsiteY84" fmla="*/ 1544250 h 1592835"/>
              <a:gd name="connsiteX85" fmla="*/ 2766335 w 9662615"/>
              <a:gd name="connsiteY85" fmla="*/ 1527662 h 1592835"/>
              <a:gd name="connsiteX86" fmla="*/ 2757836 w 9662615"/>
              <a:gd name="connsiteY86" fmla="*/ 1531371 h 1592835"/>
              <a:gd name="connsiteX87" fmla="*/ 2691555 w 9662615"/>
              <a:gd name="connsiteY87" fmla="*/ 1530283 h 1592835"/>
              <a:gd name="connsiteX88" fmla="*/ 2491676 w 9662615"/>
              <a:gd name="connsiteY88" fmla="*/ 1500859 h 1592835"/>
              <a:gd name="connsiteX89" fmla="*/ 2378036 w 9662615"/>
              <a:gd name="connsiteY89" fmla="*/ 1520645 h 1592835"/>
              <a:gd name="connsiteX90" fmla="*/ 2284269 w 9662615"/>
              <a:gd name="connsiteY90" fmla="*/ 1503068 h 1592835"/>
              <a:gd name="connsiteX91" fmla="*/ 2207104 w 9662615"/>
              <a:gd name="connsiteY91" fmla="*/ 1508888 h 1592835"/>
              <a:gd name="connsiteX92" fmla="*/ 2149226 w 9662615"/>
              <a:gd name="connsiteY92" fmla="*/ 1523409 h 1592835"/>
              <a:gd name="connsiteX93" fmla="*/ 2084783 w 9662615"/>
              <a:gd name="connsiteY93" fmla="*/ 1524245 h 1592835"/>
              <a:gd name="connsiteX94" fmla="*/ 2070075 w 9662615"/>
              <a:gd name="connsiteY94" fmla="*/ 1511285 h 1592835"/>
              <a:gd name="connsiteX95" fmla="*/ 2001057 w 9662615"/>
              <a:gd name="connsiteY95" fmla="*/ 1516449 h 1592835"/>
              <a:gd name="connsiteX96" fmla="*/ 1896330 w 9662615"/>
              <a:gd name="connsiteY96" fmla="*/ 1525725 h 1592835"/>
              <a:gd name="connsiteX97" fmla="*/ 1835994 w 9662615"/>
              <a:gd name="connsiteY97" fmla="*/ 1527678 h 1592835"/>
              <a:gd name="connsiteX98" fmla="*/ 1671119 w 9662615"/>
              <a:gd name="connsiteY98" fmla="*/ 1536701 h 1592835"/>
              <a:gd name="connsiteX99" fmla="*/ 1601337 w 9662615"/>
              <a:gd name="connsiteY99" fmla="*/ 1548552 h 1592835"/>
              <a:gd name="connsiteX100" fmla="*/ 1407755 w 9662615"/>
              <a:gd name="connsiteY100" fmla="*/ 1571444 h 1592835"/>
              <a:gd name="connsiteX101" fmla="*/ 1271994 w 9662615"/>
              <a:gd name="connsiteY101" fmla="*/ 1579471 h 1592835"/>
              <a:gd name="connsiteX102" fmla="*/ 1249226 w 9662615"/>
              <a:gd name="connsiteY102" fmla="*/ 1583140 h 1592835"/>
              <a:gd name="connsiteX103" fmla="*/ 1217719 w 9662615"/>
              <a:gd name="connsiteY103" fmla="*/ 1580863 h 1592835"/>
              <a:gd name="connsiteX104" fmla="*/ 1091432 w 9662615"/>
              <a:gd name="connsiteY104" fmla="*/ 1571003 h 1592835"/>
              <a:gd name="connsiteX105" fmla="*/ 992039 w 9662615"/>
              <a:gd name="connsiteY105" fmla="*/ 1556662 h 1592835"/>
              <a:gd name="connsiteX106" fmla="*/ 868264 w 9662615"/>
              <a:gd name="connsiteY106" fmla="*/ 1566392 h 1592835"/>
              <a:gd name="connsiteX107" fmla="*/ 792765 w 9662615"/>
              <a:gd name="connsiteY107" fmla="*/ 1563102 h 1592835"/>
              <a:gd name="connsiteX108" fmla="*/ 669055 w 9662615"/>
              <a:gd name="connsiteY108" fmla="*/ 1543638 h 1592835"/>
              <a:gd name="connsiteX109" fmla="*/ 506152 w 9662615"/>
              <a:gd name="connsiteY109" fmla="*/ 1549124 h 1592835"/>
              <a:gd name="connsiteX110" fmla="*/ 472797 w 9662615"/>
              <a:gd name="connsiteY110" fmla="*/ 1568904 h 1592835"/>
              <a:gd name="connsiteX111" fmla="*/ 427864 w 9662615"/>
              <a:gd name="connsiteY111" fmla="*/ 1580848 h 1592835"/>
              <a:gd name="connsiteX112" fmla="*/ 408381 w 9662615"/>
              <a:gd name="connsiteY112" fmla="*/ 1552940 h 1592835"/>
              <a:gd name="connsiteX113" fmla="*/ 267163 w 9662615"/>
              <a:gd name="connsiteY113" fmla="*/ 1531913 h 1592835"/>
              <a:gd name="connsiteX114" fmla="*/ 196644 w 9662615"/>
              <a:gd name="connsiteY114" fmla="*/ 1524565 h 1592835"/>
              <a:gd name="connsiteX115" fmla="*/ 86819 w 9662615"/>
              <a:gd name="connsiteY115" fmla="*/ 1519517 h 1592835"/>
              <a:gd name="connsiteX116" fmla="*/ 53369 w 9662615"/>
              <a:gd name="connsiteY116" fmla="*/ 1516853 h 1592835"/>
              <a:gd name="connsiteX117" fmla="*/ 2359 w 9662615"/>
              <a:gd name="connsiteY117" fmla="*/ 1515247 h 1592835"/>
              <a:gd name="connsiteX118" fmla="*/ 0 w 9662615"/>
              <a:gd name="connsiteY118" fmla="*/ 1514932 h 1592835"/>
              <a:gd name="connsiteX119" fmla="*/ 0 w 9662615"/>
              <a:gd name="connsiteY119" fmla="*/ 0 h 1592835"/>
              <a:gd name="connsiteX0" fmla="*/ 0 w 9662615"/>
              <a:gd name="connsiteY0" fmla="*/ 0 h 1592835"/>
              <a:gd name="connsiteX1" fmla="*/ 9662615 w 9662615"/>
              <a:gd name="connsiteY1" fmla="*/ 0 h 1592835"/>
              <a:gd name="connsiteX2" fmla="*/ 9662615 w 9662615"/>
              <a:gd name="connsiteY2" fmla="*/ 1280346 h 1592835"/>
              <a:gd name="connsiteX3" fmla="*/ 9658420 w 9662615"/>
              <a:gd name="connsiteY3" fmla="*/ 1280106 h 1592835"/>
              <a:gd name="connsiteX4" fmla="*/ 9469546 w 9662615"/>
              <a:gd name="connsiteY4" fmla="*/ 1289837 h 1592835"/>
              <a:gd name="connsiteX5" fmla="*/ 9385895 w 9662615"/>
              <a:gd name="connsiteY5" fmla="*/ 1269203 h 1592835"/>
              <a:gd name="connsiteX6" fmla="*/ 9144767 w 9662615"/>
              <a:gd name="connsiteY6" fmla="*/ 1264120 h 1592835"/>
              <a:gd name="connsiteX7" fmla="*/ 8837252 w 9662615"/>
              <a:gd name="connsiteY7" fmla="*/ 1350515 h 1592835"/>
              <a:gd name="connsiteX8" fmla="*/ 8705466 w 9662615"/>
              <a:gd name="connsiteY8" fmla="*/ 1342419 h 1592835"/>
              <a:gd name="connsiteX9" fmla="*/ 8652221 w 9662615"/>
              <a:gd name="connsiteY9" fmla="*/ 1326906 h 1592835"/>
              <a:gd name="connsiteX10" fmla="*/ 8632312 w 9662615"/>
              <a:gd name="connsiteY10" fmla="*/ 1326025 h 1592835"/>
              <a:gd name="connsiteX11" fmla="*/ 8591582 w 9662615"/>
              <a:gd name="connsiteY11" fmla="*/ 1341666 h 1592835"/>
              <a:gd name="connsiteX12" fmla="*/ 8537336 w 9662615"/>
              <a:gd name="connsiteY12" fmla="*/ 1341684 h 1592835"/>
              <a:gd name="connsiteX13" fmla="*/ 8472508 w 9662615"/>
              <a:gd name="connsiteY13" fmla="*/ 1363109 h 1592835"/>
              <a:gd name="connsiteX14" fmla="*/ 8258477 w 9662615"/>
              <a:gd name="connsiteY14" fmla="*/ 1370666 h 1592835"/>
              <a:gd name="connsiteX15" fmla="*/ 8197961 w 9662615"/>
              <a:gd name="connsiteY15" fmla="*/ 1392804 h 1592835"/>
              <a:gd name="connsiteX16" fmla="*/ 8171196 w 9662615"/>
              <a:gd name="connsiteY16" fmla="*/ 1397216 h 1592835"/>
              <a:gd name="connsiteX17" fmla="*/ 8127667 w 9662615"/>
              <a:gd name="connsiteY17" fmla="*/ 1418254 h 1592835"/>
              <a:gd name="connsiteX18" fmla="*/ 7974579 w 9662615"/>
              <a:gd name="connsiteY18" fmla="*/ 1383439 h 1592835"/>
              <a:gd name="connsiteX19" fmla="*/ 7768351 w 9662615"/>
              <a:gd name="connsiteY19" fmla="*/ 1395051 h 1592835"/>
              <a:gd name="connsiteX20" fmla="*/ 7635985 w 9662615"/>
              <a:gd name="connsiteY20" fmla="*/ 1386363 h 1592835"/>
              <a:gd name="connsiteX21" fmla="*/ 7466069 w 9662615"/>
              <a:gd name="connsiteY21" fmla="*/ 1377654 h 1592835"/>
              <a:gd name="connsiteX22" fmla="*/ 7355642 w 9662615"/>
              <a:gd name="connsiteY22" fmla="*/ 1407761 h 1592835"/>
              <a:gd name="connsiteX23" fmla="*/ 7151610 w 9662615"/>
              <a:gd name="connsiteY23" fmla="*/ 1397856 h 1592835"/>
              <a:gd name="connsiteX24" fmla="*/ 7082147 w 9662615"/>
              <a:gd name="connsiteY24" fmla="*/ 1406113 h 1592835"/>
              <a:gd name="connsiteX25" fmla="*/ 7014958 w 9662615"/>
              <a:gd name="connsiteY25" fmla="*/ 1396883 h 1592835"/>
              <a:gd name="connsiteX26" fmla="*/ 6907567 w 9662615"/>
              <a:gd name="connsiteY26" fmla="*/ 1419149 h 1592835"/>
              <a:gd name="connsiteX27" fmla="*/ 6748428 w 9662615"/>
              <a:gd name="connsiteY27" fmla="*/ 1420308 h 1592835"/>
              <a:gd name="connsiteX28" fmla="*/ 6654257 w 9662615"/>
              <a:gd name="connsiteY28" fmla="*/ 1424143 h 1592835"/>
              <a:gd name="connsiteX29" fmla="*/ 6620123 w 9662615"/>
              <a:gd name="connsiteY29" fmla="*/ 1430535 h 1592835"/>
              <a:gd name="connsiteX30" fmla="*/ 6571355 w 9662615"/>
              <a:gd name="connsiteY30" fmla="*/ 1436144 h 1592835"/>
              <a:gd name="connsiteX31" fmla="*/ 6486557 w 9662615"/>
              <a:gd name="connsiteY31" fmla="*/ 1449861 h 1592835"/>
              <a:gd name="connsiteX32" fmla="*/ 6370419 w 9662615"/>
              <a:gd name="connsiteY32" fmla="*/ 1461649 h 1592835"/>
              <a:gd name="connsiteX33" fmla="*/ 6278839 w 9662615"/>
              <a:gd name="connsiteY33" fmla="*/ 1449160 h 1592835"/>
              <a:gd name="connsiteX34" fmla="*/ 6272455 w 9662615"/>
              <a:gd name="connsiteY34" fmla="*/ 1453191 h 1592835"/>
              <a:gd name="connsiteX35" fmla="*/ 6212659 w 9662615"/>
              <a:gd name="connsiteY35" fmla="*/ 1454850 h 1592835"/>
              <a:gd name="connsiteX36" fmla="*/ 6069317 w 9662615"/>
              <a:gd name="connsiteY36" fmla="*/ 1445838 h 1592835"/>
              <a:gd name="connsiteX37" fmla="*/ 5878477 w 9662615"/>
              <a:gd name="connsiteY37" fmla="*/ 1439180 h 1592835"/>
              <a:gd name="connsiteX38" fmla="*/ 5838387 w 9662615"/>
              <a:gd name="connsiteY38" fmla="*/ 1444679 h 1592835"/>
              <a:gd name="connsiteX39" fmla="*/ 5771136 w 9662615"/>
              <a:gd name="connsiteY39" fmla="*/ 1453639 h 1592835"/>
              <a:gd name="connsiteX40" fmla="*/ 5724081 w 9662615"/>
              <a:gd name="connsiteY40" fmla="*/ 1470431 h 1592835"/>
              <a:gd name="connsiteX41" fmla="*/ 5666577 w 9662615"/>
              <a:gd name="connsiteY41" fmla="*/ 1473921 h 1592835"/>
              <a:gd name="connsiteX42" fmla="*/ 5649068 w 9662615"/>
              <a:gd name="connsiteY42" fmla="*/ 1461676 h 1592835"/>
              <a:gd name="connsiteX43" fmla="*/ 5588902 w 9662615"/>
              <a:gd name="connsiteY43" fmla="*/ 1469647 h 1592835"/>
              <a:gd name="connsiteX44" fmla="*/ 5498090 w 9662615"/>
              <a:gd name="connsiteY44" fmla="*/ 1483173 h 1592835"/>
              <a:gd name="connsiteX45" fmla="*/ 5444641 w 9662615"/>
              <a:gd name="connsiteY45" fmla="*/ 1487602 h 1592835"/>
              <a:gd name="connsiteX46" fmla="*/ 5299812 w 9662615"/>
              <a:gd name="connsiteY46" fmla="*/ 1503362 h 1592835"/>
              <a:gd name="connsiteX47" fmla="*/ 5213947 w 9662615"/>
              <a:gd name="connsiteY47" fmla="*/ 1516637 h 1592835"/>
              <a:gd name="connsiteX48" fmla="*/ 5090342 w 9662615"/>
              <a:gd name="connsiteY48" fmla="*/ 1546680 h 1592835"/>
              <a:gd name="connsiteX49" fmla="*/ 5129812 w 9662615"/>
              <a:gd name="connsiteY49" fmla="*/ 1521277 h 1592835"/>
              <a:gd name="connsiteX50" fmla="*/ 5059484 w 9662615"/>
              <a:gd name="connsiteY50" fmla="*/ 1546802 h 1592835"/>
              <a:gd name="connsiteX51" fmla="*/ 5038524 w 9662615"/>
              <a:gd name="connsiteY51" fmla="*/ 1545675 h 1592835"/>
              <a:gd name="connsiteX52" fmla="*/ 5026564 w 9662615"/>
              <a:gd name="connsiteY52" fmla="*/ 1545376 h 1592835"/>
              <a:gd name="connsiteX53" fmla="*/ 4969433 w 9662615"/>
              <a:gd name="connsiteY53" fmla="*/ 1550865 h 1592835"/>
              <a:gd name="connsiteX54" fmla="*/ 4921303 w 9662615"/>
              <a:gd name="connsiteY54" fmla="*/ 1575379 h 1592835"/>
              <a:gd name="connsiteX55" fmla="*/ 4863775 w 9662615"/>
              <a:gd name="connsiteY55" fmla="*/ 1562633 h 1592835"/>
              <a:gd name="connsiteX56" fmla="*/ 4847242 w 9662615"/>
              <a:gd name="connsiteY56" fmla="*/ 1565435 h 1592835"/>
              <a:gd name="connsiteX57" fmla="*/ 4856839 w 9662615"/>
              <a:gd name="connsiteY57" fmla="*/ 1592835 h 1592835"/>
              <a:gd name="connsiteX58" fmla="*/ 4791466 w 9662615"/>
              <a:gd name="connsiteY58" fmla="*/ 1561324 h 1592835"/>
              <a:gd name="connsiteX59" fmla="*/ 4784247 w 9662615"/>
              <a:gd name="connsiteY59" fmla="*/ 1562342 h 1592835"/>
              <a:gd name="connsiteX60" fmla="*/ 4730033 w 9662615"/>
              <a:gd name="connsiteY60" fmla="*/ 1555274 h 1592835"/>
              <a:gd name="connsiteX61" fmla="*/ 4697562 w 9662615"/>
              <a:gd name="connsiteY61" fmla="*/ 1551206 h 1592835"/>
              <a:gd name="connsiteX62" fmla="*/ 4662664 w 9662615"/>
              <a:gd name="connsiteY62" fmla="*/ 1573162 h 1592835"/>
              <a:gd name="connsiteX63" fmla="*/ 4603028 w 9662615"/>
              <a:gd name="connsiteY63" fmla="*/ 1568821 h 1592835"/>
              <a:gd name="connsiteX64" fmla="*/ 4541612 w 9662615"/>
              <a:gd name="connsiteY64" fmla="*/ 1545262 h 1592835"/>
              <a:gd name="connsiteX65" fmla="*/ 4422155 w 9662615"/>
              <a:gd name="connsiteY65" fmla="*/ 1542059 h 1592835"/>
              <a:gd name="connsiteX66" fmla="*/ 4221826 w 9662615"/>
              <a:gd name="connsiteY66" fmla="*/ 1508923 h 1592835"/>
              <a:gd name="connsiteX67" fmla="*/ 4096601 w 9662615"/>
              <a:gd name="connsiteY67" fmla="*/ 1521563 h 1592835"/>
              <a:gd name="connsiteX68" fmla="*/ 3970635 w 9662615"/>
              <a:gd name="connsiteY68" fmla="*/ 1544815 h 1592835"/>
              <a:gd name="connsiteX69" fmla="*/ 3833906 w 9662615"/>
              <a:gd name="connsiteY69" fmla="*/ 1516637 h 1592835"/>
              <a:gd name="connsiteX70" fmla="*/ 3696258 w 9662615"/>
              <a:gd name="connsiteY70" fmla="*/ 1537563 h 1592835"/>
              <a:gd name="connsiteX71" fmla="*/ 3594070 w 9662615"/>
              <a:gd name="connsiteY71" fmla="*/ 1509422 h 1592835"/>
              <a:gd name="connsiteX72" fmla="*/ 3565233 w 9662615"/>
              <a:gd name="connsiteY72" fmla="*/ 1515122 h 1592835"/>
              <a:gd name="connsiteX73" fmla="*/ 3560267 w 9662615"/>
              <a:gd name="connsiteY73" fmla="*/ 1516288 h 1592835"/>
              <a:gd name="connsiteX74" fmla="*/ 3540258 w 9662615"/>
              <a:gd name="connsiteY74" fmla="*/ 1516976 h 1592835"/>
              <a:gd name="connsiteX75" fmla="*/ 3534780 w 9662615"/>
              <a:gd name="connsiteY75" fmla="*/ 1522141 h 1592835"/>
              <a:gd name="connsiteX76" fmla="*/ 3504783 w 9662615"/>
              <a:gd name="connsiteY76" fmla="*/ 1526739 h 1592835"/>
              <a:gd name="connsiteX77" fmla="*/ 3430805 w 9662615"/>
              <a:gd name="connsiteY77" fmla="*/ 1542521 h 1592835"/>
              <a:gd name="connsiteX78" fmla="*/ 3292707 w 9662615"/>
              <a:gd name="connsiteY78" fmla="*/ 1520490 h 1592835"/>
              <a:gd name="connsiteX79" fmla="*/ 3187872 w 9662615"/>
              <a:gd name="connsiteY79" fmla="*/ 1519991 h 1592835"/>
              <a:gd name="connsiteX80" fmla="*/ 3148026 w 9662615"/>
              <a:gd name="connsiteY80" fmla="*/ 1524777 h 1592835"/>
              <a:gd name="connsiteX81" fmla="*/ 3092394 w 9662615"/>
              <a:gd name="connsiteY81" fmla="*/ 1528115 h 1592835"/>
              <a:gd name="connsiteX82" fmla="*/ 2994200 w 9662615"/>
              <a:gd name="connsiteY82" fmla="*/ 1537857 h 1592835"/>
              <a:gd name="connsiteX83" fmla="*/ 2862301 w 9662615"/>
              <a:gd name="connsiteY83" fmla="*/ 1544250 h 1592835"/>
              <a:gd name="connsiteX84" fmla="*/ 2766335 w 9662615"/>
              <a:gd name="connsiteY84" fmla="*/ 1527662 h 1592835"/>
              <a:gd name="connsiteX85" fmla="*/ 2757836 w 9662615"/>
              <a:gd name="connsiteY85" fmla="*/ 1531371 h 1592835"/>
              <a:gd name="connsiteX86" fmla="*/ 2691555 w 9662615"/>
              <a:gd name="connsiteY86" fmla="*/ 1530283 h 1592835"/>
              <a:gd name="connsiteX87" fmla="*/ 2491676 w 9662615"/>
              <a:gd name="connsiteY87" fmla="*/ 1500859 h 1592835"/>
              <a:gd name="connsiteX88" fmla="*/ 2378036 w 9662615"/>
              <a:gd name="connsiteY88" fmla="*/ 1520645 h 1592835"/>
              <a:gd name="connsiteX89" fmla="*/ 2284269 w 9662615"/>
              <a:gd name="connsiteY89" fmla="*/ 1503068 h 1592835"/>
              <a:gd name="connsiteX90" fmla="*/ 2207104 w 9662615"/>
              <a:gd name="connsiteY90" fmla="*/ 1508888 h 1592835"/>
              <a:gd name="connsiteX91" fmla="*/ 2149226 w 9662615"/>
              <a:gd name="connsiteY91" fmla="*/ 1523409 h 1592835"/>
              <a:gd name="connsiteX92" fmla="*/ 2084783 w 9662615"/>
              <a:gd name="connsiteY92" fmla="*/ 1524245 h 1592835"/>
              <a:gd name="connsiteX93" fmla="*/ 2070075 w 9662615"/>
              <a:gd name="connsiteY93" fmla="*/ 1511285 h 1592835"/>
              <a:gd name="connsiteX94" fmla="*/ 2001057 w 9662615"/>
              <a:gd name="connsiteY94" fmla="*/ 1516449 h 1592835"/>
              <a:gd name="connsiteX95" fmla="*/ 1896330 w 9662615"/>
              <a:gd name="connsiteY95" fmla="*/ 1525725 h 1592835"/>
              <a:gd name="connsiteX96" fmla="*/ 1835994 w 9662615"/>
              <a:gd name="connsiteY96" fmla="*/ 1527678 h 1592835"/>
              <a:gd name="connsiteX97" fmla="*/ 1671119 w 9662615"/>
              <a:gd name="connsiteY97" fmla="*/ 1536701 h 1592835"/>
              <a:gd name="connsiteX98" fmla="*/ 1601337 w 9662615"/>
              <a:gd name="connsiteY98" fmla="*/ 1548552 h 1592835"/>
              <a:gd name="connsiteX99" fmla="*/ 1407755 w 9662615"/>
              <a:gd name="connsiteY99" fmla="*/ 1571444 h 1592835"/>
              <a:gd name="connsiteX100" fmla="*/ 1271994 w 9662615"/>
              <a:gd name="connsiteY100" fmla="*/ 1579471 h 1592835"/>
              <a:gd name="connsiteX101" fmla="*/ 1249226 w 9662615"/>
              <a:gd name="connsiteY101" fmla="*/ 1583140 h 1592835"/>
              <a:gd name="connsiteX102" fmla="*/ 1217719 w 9662615"/>
              <a:gd name="connsiteY102" fmla="*/ 1580863 h 1592835"/>
              <a:gd name="connsiteX103" fmla="*/ 1091432 w 9662615"/>
              <a:gd name="connsiteY103" fmla="*/ 1571003 h 1592835"/>
              <a:gd name="connsiteX104" fmla="*/ 992039 w 9662615"/>
              <a:gd name="connsiteY104" fmla="*/ 1556662 h 1592835"/>
              <a:gd name="connsiteX105" fmla="*/ 868264 w 9662615"/>
              <a:gd name="connsiteY105" fmla="*/ 1566392 h 1592835"/>
              <a:gd name="connsiteX106" fmla="*/ 792765 w 9662615"/>
              <a:gd name="connsiteY106" fmla="*/ 1563102 h 1592835"/>
              <a:gd name="connsiteX107" fmla="*/ 669055 w 9662615"/>
              <a:gd name="connsiteY107" fmla="*/ 1543638 h 1592835"/>
              <a:gd name="connsiteX108" fmla="*/ 506152 w 9662615"/>
              <a:gd name="connsiteY108" fmla="*/ 1549124 h 1592835"/>
              <a:gd name="connsiteX109" fmla="*/ 472797 w 9662615"/>
              <a:gd name="connsiteY109" fmla="*/ 1568904 h 1592835"/>
              <a:gd name="connsiteX110" fmla="*/ 427864 w 9662615"/>
              <a:gd name="connsiteY110" fmla="*/ 1580848 h 1592835"/>
              <a:gd name="connsiteX111" fmla="*/ 408381 w 9662615"/>
              <a:gd name="connsiteY111" fmla="*/ 1552940 h 1592835"/>
              <a:gd name="connsiteX112" fmla="*/ 267163 w 9662615"/>
              <a:gd name="connsiteY112" fmla="*/ 1531913 h 1592835"/>
              <a:gd name="connsiteX113" fmla="*/ 196644 w 9662615"/>
              <a:gd name="connsiteY113" fmla="*/ 1524565 h 1592835"/>
              <a:gd name="connsiteX114" fmla="*/ 86819 w 9662615"/>
              <a:gd name="connsiteY114" fmla="*/ 1519517 h 1592835"/>
              <a:gd name="connsiteX115" fmla="*/ 53369 w 9662615"/>
              <a:gd name="connsiteY115" fmla="*/ 1516853 h 1592835"/>
              <a:gd name="connsiteX116" fmla="*/ 2359 w 9662615"/>
              <a:gd name="connsiteY116" fmla="*/ 1515247 h 1592835"/>
              <a:gd name="connsiteX117" fmla="*/ 0 w 9662615"/>
              <a:gd name="connsiteY117" fmla="*/ 1514932 h 1592835"/>
              <a:gd name="connsiteX118" fmla="*/ 0 w 9662615"/>
              <a:gd name="connsiteY118" fmla="*/ 0 h 1592835"/>
              <a:gd name="connsiteX0" fmla="*/ 0 w 9662615"/>
              <a:gd name="connsiteY0" fmla="*/ 0 h 1592835"/>
              <a:gd name="connsiteX1" fmla="*/ 9662615 w 9662615"/>
              <a:gd name="connsiteY1" fmla="*/ 0 h 1592835"/>
              <a:gd name="connsiteX2" fmla="*/ 9662615 w 9662615"/>
              <a:gd name="connsiteY2" fmla="*/ 1280346 h 1592835"/>
              <a:gd name="connsiteX3" fmla="*/ 9658420 w 9662615"/>
              <a:gd name="connsiteY3" fmla="*/ 1280106 h 1592835"/>
              <a:gd name="connsiteX4" fmla="*/ 9469546 w 9662615"/>
              <a:gd name="connsiteY4" fmla="*/ 1289837 h 1592835"/>
              <a:gd name="connsiteX5" fmla="*/ 9385895 w 9662615"/>
              <a:gd name="connsiteY5" fmla="*/ 1269203 h 1592835"/>
              <a:gd name="connsiteX6" fmla="*/ 9144767 w 9662615"/>
              <a:gd name="connsiteY6" fmla="*/ 1264120 h 1592835"/>
              <a:gd name="connsiteX7" fmla="*/ 8837252 w 9662615"/>
              <a:gd name="connsiteY7" fmla="*/ 1350515 h 1592835"/>
              <a:gd name="connsiteX8" fmla="*/ 8705466 w 9662615"/>
              <a:gd name="connsiteY8" fmla="*/ 1342419 h 1592835"/>
              <a:gd name="connsiteX9" fmla="*/ 8652221 w 9662615"/>
              <a:gd name="connsiteY9" fmla="*/ 1326906 h 1592835"/>
              <a:gd name="connsiteX10" fmla="*/ 8632312 w 9662615"/>
              <a:gd name="connsiteY10" fmla="*/ 1326025 h 1592835"/>
              <a:gd name="connsiteX11" fmla="*/ 8591582 w 9662615"/>
              <a:gd name="connsiteY11" fmla="*/ 1341666 h 1592835"/>
              <a:gd name="connsiteX12" fmla="*/ 8537336 w 9662615"/>
              <a:gd name="connsiteY12" fmla="*/ 1341684 h 1592835"/>
              <a:gd name="connsiteX13" fmla="*/ 8472508 w 9662615"/>
              <a:gd name="connsiteY13" fmla="*/ 1363109 h 1592835"/>
              <a:gd name="connsiteX14" fmla="*/ 8258477 w 9662615"/>
              <a:gd name="connsiteY14" fmla="*/ 1370666 h 1592835"/>
              <a:gd name="connsiteX15" fmla="*/ 8197961 w 9662615"/>
              <a:gd name="connsiteY15" fmla="*/ 1392804 h 1592835"/>
              <a:gd name="connsiteX16" fmla="*/ 8171196 w 9662615"/>
              <a:gd name="connsiteY16" fmla="*/ 1397216 h 1592835"/>
              <a:gd name="connsiteX17" fmla="*/ 8127667 w 9662615"/>
              <a:gd name="connsiteY17" fmla="*/ 1418254 h 1592835"/>
              <a:gd name="connsiteX18" fmla="*/ 7974579 w 9662615"/>
              <a:gd name="connsiteY18" fmla="*/ 1383439 h 1592835"/>
              <a:gd name="connsiteX19" fmla="*/ 7768351 w 9662615"/>
              <a:gd name="connsiteY19" fmla="*/ 1395051 h 1592835"/>
              <a:gd name="connsiteX20" fmla="*/ 7635985 w 9662615"/>
              <a:gd name="connsiteY20" fmla="*/ 1386363 h 1592835"/>
              <a:gd name="connsiteX21" fmla="*/ 7466069 w 9662615"/>
              <a:gd name="connsiteY21" fmla="*/ 1377654 h 1592835"/>
              <a:gd name="connsiteX22" fmla="*/ 7355642 w 9662615"/>
              <a:gd name="connsiteY22" fmla="*/ 1407761 h 1592835"/>
              <a:gd name="connsiteX23" fmla="*/ 7151610 w 9662615"/>
              <a:gd name="connsiteY23" fmla="*/ 1397856 h 1592835"/>
              <a:gd name="connsiteX24" fmla="*/ 7082147 w 9662615"/>
              <a:gd name="connsiteY24" fmla="*/ 1406113 h 1592835"/>
              <a:gd name="connsiteX25" fmla="*/ 7014958 w 9662615"/>
              <a:gd name="connsiteY25" fmla="*/ 1396883 h 1592835"/>
              <a:gd name="connsiteX26" fmla="*/ 6907567 w 9662615"/>
              <a:gd name="connsiteY26" fmla="*/ 1419149 h 1592835"/>
              <a:gd name="connsiteX27" fmla="*/ 6748428 w 9662615"/>
              <a:gd name="connsiteY27" fmla="*/ 1420308 h 1592835"/>
              <a:gd name="connsiteX28" fmla="*/ 6654257 w 9662615"/>
              <a:gd name="connsiteY28" fmla="*/ 1424143 h 1592835"/>
              <a:gd name="connsiteX29" fmla="*/ 6620123 w 9662615"/>
              <a:gd name="connsiteY29" fmla="*/ 1430535 h 1592835"/>
              <a:gd name="connsiteX30" fmla="*/ 6571355 w 9662615"/>
              <a:gd name="connsiteY30" fmla="*/ 1436144 h 1592835"/>
              <a:gd name="connsiteX31" fmla="*/ 6486557 w 9662615"/>
              <a:gd name="connsiteY31" fmla="*/ 1449861 h 1592835"/>
              <a:gd name="connsiteX32" fmla="*/ 6370419 w 9662615"/>
              <a:gd name="connsiteY32" fmla="*/ 1461649 h 1592835"/>
              <a:gd name="connsiteX33" fmla="*/ 6278839 w 9662615"/>
              <a:gd name="connsiteY33" fmla="*/ 1449160 h 1592835"/>
              <a:gd name="connsiteX34" fmla="*/ 6272455 w 9662615"/>
              <a:gd name="connsiteY34" fmla="*/ 1453191 h 1592835"/>
              <a:gd name="connsiteX35" fmla="*/ 6212659 w 9662615"/>
              <a:gd name="connsiteY35" fmla="*/ 1454850 h 1592835"/>
              <a:gd name="connsiteX36" fmla="*/ 6069317 w 9662615"/>
              <a:gd name="connsiteY36" fmla="*/ 1445838 h 1592835"/>
              <a:gd name="connsiteX37" fmla="*/ 5878477 w 9662615"/>
              <a:gd name="connsiteY37" fmla="*/ 1439180 h 1592835"/>
              <a:gd name="connsiteX38" fmla="*/ 5838387 w 9662615"/>
              <a:gd name="connsiteY38" fmla="*/ 1444679 h 1592835"/>
              <a:gd name="connsiteX39" fmla="*/ 5771136 w 9662615"/>
              <a:gd name="connsiteY39" fmla="*/ 1453639 h 1592835"/>
              <a:gd name="connsiteX40" fmla="*/ 5724081 w 9662615"/>
              <a:gd name="connsiteY40" fmla="*/ 1470431 h 1592835"/>
              <a:gd name="connsiteX41" fmla="*/ 5666577 w 9662615"/>
              <a:gd name="connsiteY41" fmla="*/ 1473921 h 1592835"/>
              <a:gd name="connsiteX42" fmla="*/ 5649068 w 9662615"/>
              <a:gd name="connsiteY42" fmla="*/ 1461676 h 1592835"/>
              <a:gd name="connsiteX43" fmla="*/ 5588902 w 9662615"/>
              <a:gd name="connsiteY43" fmla="*/ 1469647 h 1592835"/>
              <a:gd name="connsiteX44" fmla="*/ 5498090 w 9662615"/>
              <a:gd name="connsiteY44" fmla="*/ 1483173 h 1592835"/>
              <a:gd name="connsiteX45" fmla="*/ 5444641 w 9662615"/>
              <a:gd name="connsiteY45" fmla="*/ 1487602 h 1592835"/>
              <a:gd name="connsiteX46" fmla="*/ 5299812 w 9662615"/>
              <a:gd name="connsiteY46" fmla="*/ 1503362 h 1592835"/>
              <a:gd name="connsiteX47" fmla="*/ 5213947 w 9662615"/>
              <a:gd name="connsiteY47" fmla="*/ 1516637 h 1592835"/>
              <a:gd name="connsiteX48" fmla="*/ 5090342 w 9662615"/>
              <a:gd name="connsiteY48" fmla="*/ 1546680 h 1592835"/>
              <a:gd name="connsiteX49" fmla="*/ 5129812 w 9662615"/>
              <a:gd name="connsiteY49" fmla="*/ 1521277 h 1592835"/>
              <a:gd name="connsiteX50" fmla="*/ 5059484 w 9662615"/>
              <a:gd name="connsiteY50" fmla="*/ 1546802 h 1592835"/>
              <a:gd name="connsiteX51" fmla="*/ 5038524 w 9662615"/>
              <a:gd name="connsiteY51" fmla="*/ 1545675 h 1592835"/>
              <a:gd name="connsiteX52" fmla="*/ 5026564 w 9662615"/>
              <a:gd name="connsiteY52" fmla="*/ 1545376 h 1592835"/>
              <a:gd name="connsiteX53" fmla="*/ 4969433 w 9662615"/>
              <a:gd name="connsiteY53" fmla="*/ 1550865 h 1592835"/>
              <a:gd name="connsiteX54" fmla="*/ 4921303 w 9662615"/>
              <a:gd name="connsiteY54" fmla="*/ 1575379 h 1592835"/>
              <a:gd name="connsiteX55" fmla="*/ 4863775 w 9662615"/>
              <a:gd name="connsiteY55" fmla="*/ 1562633 h 1592835"/>
              <a:gd name="connsiteX56" fmla="*/ 4847242 w 9662615"/>
              <a:gd name="connsiteY56" fmla="*/ 1565435 h 1592835"/>
              <a:gd name="connsiteX57" fmla="*/ 4856839 w 9662615"/>
              <a:gd name="connsiteY57" fmla="*/ 1592835 h 1592835"/>
              <a:gd name="connsiteX58" fmla="*/ 4791466 w 9662615"/>
              <a:gd name="connsiteY58" fmla="*/ 1561324 h 1592835"/>
              <a:gd name="connsiteX59" fmla="*/ 4784247 w 9662615"/>
              <a:gd name="connsiteY59" fmla="*/ 1562342 h 1592835"/>
              <a:gd name="connsiteX60" fmla="*/ 4735334 w 9662615"/>
              <a:gd name="connsiteY60" fmla="*/ 1581778 h 1592835"/>
              <a:gd name="connsiteX61" fmla="*/ 4697562 w 9662615"/>
              <a:gd name="connsiteY61" fmla="*/ 1551206 h 1592835"/>
              <a:gd name="connsiteX62" fmla="*/ 4662664 w 9662615"/>
              <a:gd name="connsiteY62" fmla="*/ 1573162 h 1592835"/>
              <a:gd name="connsiteX63" fmla="*/ 4603028 w 9662615"/>
              <a:gd name="connsiteY63" fmla="*/ 1568821 h 1592835"/>
              <a:gd name="connsiteX64" fmla="*/ 4541612 w 9662615"/>
              <a:gd name="connsiteY64" fmla="*/ 1545262 h 1592835"/>
              <a:gd name="connsiteX65" fmla="*/ 4422155 w 9662615"/>
              <a:gd name="connsiteY65" fmla="*/ 1542059 h 1592835"/>
              <a:gd name="connsiteX66" fmla="*/ 4221826 w 9662615"/>
              <a:gd name="connsiteY66" fmla="*/ 1508923 h 1592835"/>
              <a:gd name="connsiteX67" fmla="*/ 4096601 w 9662615"/>
              <a:gd name="connsiteY67" fmla="*/ 1521563 h 1592835"/>
              <a:gd name="connsiteX68" fmla="*/ 3970635 w 9662615"/>
              <a:gd name="connsiteY68" fmla="*/ 1544815 h 1592835"/>
              <a:gd name="connsiteX69" fmla="*/ 3833906 w 9662615"/>
              <a:gd name="connsiteY69" fmla="*/ 1516637 h 1592835"/>
              <a:gd name="connsiteX70" fmla="*/ 3696258 w 9662615"/>
              <a:gd name="connsiteY70" fmla="*/ 1537563 h 1592835"/>
              <a:gd name="connsiteX71" fmla="*/ 3594070 w 9662615"/>
              <a:gd name="connsiteY71" fmla="*/ 1509422 h 1592835"/>
              <a:gd name="connsiteX72" fmla="*/ 3565233 w 9662615"/>
              <a:gd name="connsiteY72" fmla="*/ 1515122 h 1592835"/>
              <a:gd name="connsiteX73" fmla="*/ 3560267 w 9662615"/>
              <a:gd name="connsiteY73" fmla="*/ 1516288 h 1592835"/>
              <a:gd name="connsiteX74" fmla="*/ 3540258 w 9662615"/>
              <a:gd name="connsiteY74" fmla="*/ 1516976 h 1592835"/>
              <a:gd name="connsiteX75" fmla="*/ 3534780 w 9662615"/>
              <a:gd name="connsiteY75" fmla="*/ 1522141 h 1592835"/>
              <a:gd name="connsiteX76" fmla="*/ 3504783 w 9662615"/>
              <a:gd name="connsiteY76" fmla="*/ 1526739 h 1592835"/>
              <a:gd name="connsiteX77" fmla="*/ 3430805 w 9662615"/>
              <a:gd name="connsiteY77" fmla="*/ 1542521 h 1592835"/>
              <a:gd name="connsiteX78" fmla="*/ 3292707 w 9662615"/>
              <a:gd name="connsiteY78" fmla="*/ 1520490 h 1592835"/>
              <a:gd name="connsiteX79" fmla="*/ 3187872 w 9662615"/>
              <a:gd name="connsiteY79" fmla="*/ 1519991 h 1592835"/>
              <a:gd name="connsiteX80" fmla="*/ 3148026 w 9662615"/>
              <a:gd name="connsiteY80" fmla="*/ 1524777 h 1592835"/>
              <a:gd name="connsiteX81" fmla="*/ 3092394 w 9662615"/>
              <a:gd name="connsiteY81" fmla="*/ 1528115 h 1592835"/>
              <a:gd name="connsiteX82" fmla="*/ 2994200 w 9662615"/>
              <a:gd name="connsiteY82" fmla="*/ 1537857 h 1592835"/>
              <a:gd name="connsiteX83" fmla="*/ 2862301 w 9662615"/>
              <a:gd name="connsiteY83" fmla="*/ 1544250 h 1592835"/>
              <a:gd name="connsiteX84" fmla="*/ 2766335 w 9662615"/>
              <a:gd name="connsiteY84" fmla="*/ 1527662 h 1592835"/>
              <a:gd name="connsiteX85" fmla="*/ 2757836 w 9662615"/>
              <a:gd name="connsiteY85" fmla="*/ 1531371 h 1592835"/>
              <a:gd name="connsiteX86" fmla="*/ 2691555 w 9662615"/>
              <a:gd name="connsiteY86" fmla="*/ 1530283 h 1592835"/>
              <a:gd name="connsiteX87" fmla="*/ 2491676 w 9662615"/>
              <a:gd name="connsiteY87" fmla="*/ 1500859 h 1592835"/>
              <a:gd name="connsiteX88" fmla="*/ 2378036 w 9662615"/>
              <a:gd name="connsiteY88" fmla="*/ 1520645 h 1592835"/>
              <a:gd name="connsiteX89" fmla="*/ 2284269 w 9662615"/>
              <a:gd name="connsiteY89" fmla="*/ 1503068 h 1592835"/>
              <a:gd name="connsiteX90" fmla="*/ 2207104 w 9662615"/>
              <a:gd name="connsiteY90" fmla="*/ 1508888 h 1592835"/>
              <a:gd name="connsiteX91" fmla="*/ 2149226 w 9662615"/>
              <a:gd name="connsiteY91" fmla="*/ 1523409 h 1592835"/>
              <a:gd name="connsiteX92" fmla="*/ 2084783 w 9662615"/>
              <a:gd name="connsiteY92" fmla="*/ 1524245 h 1592835"/>
              <a:gd name="connsiteX93" fmla="*/ 2070075 w 9662615"/>
              <a:gd name="connsiteY93" fmla="*/ 1511285 h 1592835"/>
              <a:gd name="connsiteX94" fmla="*/ 2001057 w 9662615"/>
              <a:gd name="connsiteY94" fmla="*/ 1516449 h 1592835"/>
              <a:gd name="connsiteX95" fmla="*/ 1896330 w 9662615"/>
              <a:gd name="connsiteY95" fmla="*/ 1525725 h 1592835"/>
              <a:gd name="connsiteX96" fmla="*/ 1835994 w 9662615"/>
              <a:gd name="connsiteY96" fmla="*/ 1527678 h 1592835"/>
              <a:gd name="connsiteX97" fmla="*/ 1671119 w 9662615"/>
              <a:gd name="connsiteY97" fmla="*/ 1536701 h 1592835"/>
              <a:gd name="connsiteX98" fmla="*/ 1601337 w 9662615"/>
              <a:gd name="connsiteY98" fmla="*/ 1548552 h 1592835"/>
              <a:gd name="connsiteX99" fmla="*/ 1407755 w 9662615"/>
              <a:gd name="connsiteY99" fmla="*/ 1571444 h 1592835"/>
              <a:gd name="connsiteX100" fmla="*/ 1271994 w 9662615"/>
              <a:gd name="connsiteY100" fmla="*/ 1579471 h 1592835"/>
              <a:gd name="connsiteX101" fmla="*/ 1249226 w 9662615"/>
              <a:gd name="connsiteY101" fmla="*/ 1583140 h 1592835"/>
              <a:gd name="connsiteX102" fmla="*/ 1217719 w 9662615"/>
              <a:gd name="connsiteY102" fmla="*/ 1580863 h 1592835"/>
              <a:gd name="connsiteX103" fmla="*/ 1091432 w 9662615"/>
              <a:gd name="connsiteY103" fmla="*/ 1571003 h 1592835"/>
              <a:gd name="connsiteX104" fmla="*/ 992039 w 9662615"/>
              <a:gd name="connsiteY104" fmla="*/ 1556662 h 1592835"/>
              <a:gd name="connsiteX105" fmla="*/ 868264 w 9662615"/>
              <a:gd name="connsiteY105" fmla="*/ 1566392 h 1592835"/>
              <a:gd name="connsiteX106" fmla="*/ 792765 w 9662615"/>
              <a:gd name="connsiteY106" fmla="*/ 1563102 h 1592835"/>
              <a:gd name="connsiteX107" fmla="*/ 669055 w 9662615"/>
              <a:gd name="connsiteY107" fmla="*/ 1543638 h 1592835"/>
              <a:gd name="connsiteX108" fmla="*/ 506152 w 9662615"/>
              <a:gd name="connsiteY108" fmla="*/ 1549124 h 1592835"/>
              <a:gd name="connsiteX109" fmla="*/ 472797 w 9662615"/>
              <a:gd name="connsiteY109" fmla="*/ 1568904 h 1592835"/>
              <a:gd name="connsiteX110" fmla="*/ 427864 w 9662615"/>
              <a:gd name="connsiteY110" fmla="*/ 1580848 h 1592835"/>
              <a:gd name="connsiteX111" fmla="*/ 408381 w 9662615"/>
              <a:gd name="connsiteY111" fmla="*/ 1552940 h 1592835"/>
              <a:gd name="connsiteX112" fmla="*/ 267163 w 9662615"/>
              <a:gd name="connsiteY112" fmla="*/ 1531913 h 1592835"/>
              <a:gd name="connsiteX113" fmla="*/ 196644 w 9662615"/>
              <a:gd name="connsiteY113" fmla="*/ 1524565 h 1592835"/>
              <a:gd name="connsiteX114" fmla="*/ 86819 w 9662615"/>
              <a:gd name="connsiteY114" fmla="*/ 1519517 h 1592835"/>
              <a:gd name="connsiteX115" fmla="*/ 53369 w 9662615"/>
              <a:gd name="connsiteY115" fmla="*/ 1516853 h 1592835"/>
              <a:gd name="connsiteX116" fmla="*/ 2359 w 9662615"/>
              <a:gd name="connsiteY116" fmla="*/ 1515247 h 1592835"/>
              <a:gd name="connsiteX117" fmla="*/ 0 w 9662615"/>
              <a:gd name="connsiteY117" fmla="*/ 1514932 h 1592835"/>
              <a:gd name="connsiteX118" fmla="*/ 0 w 9662615"/>
              <a:gd name="connsiteY118" fmla="*/ 0 h 1592835"/>
              <a:gd name="connsiteX0" fmla="*/ 0 w 9662615"/>
              <a:gd name="connsiteY0" fmla="*/ 0 h 1692226"/>
              <a:gd name="connsiteX1" fmla="*/ 9662615 w 9662615"/>
              <a:gd name="connsiteY1" fmla="*/ 0 h 1692226"/>
              <a:gd name="connsiteX2" fmla="*/ 9662615 w 9662615"/>
              <a:gd name="connsiteY2" fmla="*/ 1280346 h 1692226"/>
              <a:gd name="connsiteX3" fmla="*/ 9658420 w 9662615"/>
              <a:gd name="connsiteY3" fmla="*/ 1280106 h 1692226"/>
              <a:gd name="connsiteX4" fmla="*/ 9469546 w 9662615"/>
              <a:gd name="connsiteY4" fmla="*/ 1289837 h 1692226"/>
              <a:gd name="connsiteX5" fmla="*/ 9385895 w 9662615"/>
              <a:gd name="connsiteY5" fmla="*/ 1269203 h 1692226"/>
              <a:gd name="connsiteX6" fmla="*/ 9144767 w 9662615"/>
              <a:gd name="connsiteY6" fmla="*/ 1264120 h 1692226"/>
              <a:gd name="connsiteX7" fmla="*/ 8837252 w 9662615"/>
              <a:gd name="connsiteY7" fmla="*/ 1350515 h 1692226"/>
              <a:gd name="connsiteX8" fmla="*/ 8705466 w 9662615"/>
              <a:gd name="connsiteY8" fmla="*/ 1342419 h 1692226"/>
              <a:gd name="connsiteX9" fmla="*/ 8652221 w 9662615"/>
              <a:gd name="connsiteY9" fmla="*/ 1326906 h 1692226"/>
              <a:gd name="connsiteX10" fmla="*/ 8632312 w 9662615"/>
              <a:gd name="connsiteY10" fmla="*/ 1326025 h 1692226"/>
              <a:gd name="connsiteX11" fmla="*/ 8591582 w 9662615"/>
              <a:gd name="connsiteY11" fmla="*/ 1341666 h 1692226"/>
              <a:gd name="connsiteX12" fmla="*/ 8537336 w 9662615"/>
              <a:gd name="connsiteY12" fmla="*/ 1341684 h 1692226"/>
              <a:gd name="connsiteX13" fmla="*/ 8472508 w 9662615"/>
              <a:gd name="connsiteY13" fmla="*/ 1363109 h 1692226"/>
              <a:gd name="connsiteX14" fmla="*/ 8258477 w 9662615"/>
              <a:gd name="connsiteY14" fmla="*/ 1370666 h 1692226"/>
              <a:gd name="connsiteX15" fmla="*/ 8197961 w 9662615"/>
              <a:gd name="connsiteY15" fmla="*/ 1392804 h 1692226"/>
              <a:gd name="connsiteX16" fmla="*/ 8171196 w 9662615"/>
              <a:gd name="connsiteY16" fmla="*/ 1397216 h 1692226"/>
              <a:gd name="connsiteX17" fmla="*/ 8127667 w 9662615"/>
              <a:gd name="connsiteY17" fmla="*/ 1418254 h 1692226"/>
              <a:gd name="connsiteX18" fmla="*/ 7974579 w 9662615"/>
              <a:gd name="connsiteY18" fmla="*/ 1383439 h 1692226"/>
              <a:gd name="connsiteX19" fmla="*/ 7768351 w 9662615"/>
              <a:gd name="connsiteY19" fmla="*/ 1395051 h 1692226"/>
              <a:gd name="connsiteX20" fmla="*/ 7635985 w 9662615"/>
              <a:gd name="connsiteY20" fmla="*/ 1386363 h 1692226"/>
              <a:gd name="connsiteX21" fmla="*/ 7466069 w 9662615"/>
              <a:gd name="connsiteY21" fmla="*/ 1377654 h 1692226"/>
              <a:gd name="connsiteX22" fmla="*/ 7355642 w 9662615"/>
              <a:gd name="connsiteY22" fmla="*/ 1407761 h 1692226"/>
              <a:gd name="connsiteX23" fmla="*/ 7151610 w 9662615"/>
              <a:gd name="connsiteY23" fmla="*/ 1397856 h 1692226"/>
              <a:gd name="connsiteX24" fmla="*/ 7082147 w 9662615"/>
              <a:gd name="connsiteY24" fmla="*/ 1406113 h 1692226"/>
              <a:gd name="connsiteX25" fmla="*/ 7014958 w 9662615"/>
              <a:gd name="connsiteY25" fmla="*/ 1396883 h 1692226"/>
              <a:gd name="connsiteX26" fmla="*/ 6907567 w 9662615"/>
              <a:gd name="connsiteY26" fmla="*/ 1419149 h 1692226"/>
              <a:gd name="connsiteX27" fmla="*/ 6748428 w 9662615"/>
              <a:gd name="connsiteY27" fmla="*/ 1420308 h 1692226"/>
              <a:gd name="connsiteX28" fmla="*/ 6654257 w 9662615"/>
              <a:gd name="connsiteY28" fmla="*/ 1424143 h 1692226"/>
              <a:gd name="connsiteX29" fmla="*/ 6620123 w 9662615"/>
              <a:gd name="connsiteY29" fmla="*/ 1430535 h 1692226"/>
              <a:gd name="connsiteX30" fmla="*/ 6571355 w 9662615"/>
              <a:gd name="connsiteY30" fmla="*/ 1436144 h 1692226"/>
              <a:gd name="connsiteX31" fmla="*/ 6486557 w 9662615"/>
              <a:gd name="connsiteY31" fmla="*/ 1449861 h 1692226"/>
              <a:gd name="connsiteX32" fmla="*/ 6370419 w 9662615"/>
              <a:gd name="connsiteY32" fmla="*/ 1461649 h 1692226"/>
              <a:gd name="connsiteX33" fmla="*/ 6278839 w 9662615"/>
              <a:gd name="connsiteY33" fmla="*/ 1449160 h 1692226"/>
              <a:gd name="connsiteX34" fmla="*/ 6272455 w 9662615"/>
              <a:gd name="connsiteY34" fmla="*/ 1453191 h 1692226"/>
              <a:gd name="connsiteX35" fmla="*/ 6212659 w 9662615"/>
              <a:gd name="connsiteY35" fmla="*/ 1454850 h 1692226"/>
              <a:gd name="connsiteX36" fmla="*/ 6069317 w 9662615"/>
              <a:gd name="connsiteY36" fmla="*/ 1445838 h 1692226"/>
              <a:gd name="connsiteX37" fmla="*/ 5878477 w 9662615"/>
              <a:gd name="connsiteY37" fmla="*/ 1439180 h 1692226"/>
              <a:gd name="connsiteX38" fmla="*/ 5838387 w 9662615"/>
              <a:gd name="connsiteY38" fmla="*/ 1444679 h 1692226"/>
              <a:gd name="connsiteX39" fmla="*/ 5771136 w 9662615"/>
              <a:gd name="connsiteY39" fmla="*/ 1453639 h 1692226"/>
              <a:gd name="connsiteX40" fmla="*/ 5724081 w 9662615"/>
              <a:gd name="connsiteY40" fmla="*/ 1470431 h 1692226"/>
              <a:gd name="connsiteX41" fmla="*/ 5666577 w 9662615"/>
              <a:gd name="connsiteY41" fmla="*/ 1473921 h 1692226"/>
              <a:gd name="connsiteX42" fmla="*/ 5649068 w 9662615"/>
              <a:gd name="connsiteY42" fmla="*/ 1461676 h 1692226"/>
              <a:gd name="connsiteX43" fmla="*/ 5588902 w 9662615"/>
              <a:gd name="connsiteY43" fmla="*/ 1469647 h 1692226"/>
              <a:gd name="connsiteX44" fmla="*/ 5498090 w 9662615"/>
              <a:gd name="connsiteY44" fmla="*/ 1483173 h 1692226"/>
              <a:gd name="connsiteX45" fmla="*/ 5444641 w 9662615"/>
              <a:gd name="connsiteY45" fmla="*/ 1487602 h 1692226"/>
              <a:gd name="connsiteX46" fmla="*/ 5299812 w 9662615"/>
              <a:gd name="connsiteY46" fmla="*/ 1503362 h 1692226"/>
              <a:gd name="connsiteX47" fmla="*/ 5213947 w 9662615"/>
              <a:gd name="connsiteY47" fmla="*/ 1516637 h 1692226"/>
              <a:gd name="connsiteX48" fmla="*/ 5090342 w 9662615"/>
              <a:gd name="connsiteY48" fmla="*/ 1546680 h 1692226"/>
              <a:gd name="connsiteX49" fmla="*/ 5129812 w 9662615"/>
              <a:gd name="connsiteY49" fmla="*/ 1521277 h 1692226"/>
              <a:gd name="connsiteX50" fmla="*/ 5059484 w 9662615"/>
              <a:gd name="connsiteY50" fmla="*/ 1546802 h 1692226"/>
              <a:gd name="connsiteX51" fmla="*/ 5038524 w 9662615"/>
              <a:gd name="connsiteY51" fmla="*/ 1545675 h 1692226"/>
              <a:gd name="connsiteX52" fmla="*/ 5026564 w 9662615"/>
              <a:gd name="connsiteY52" fmla="*/ 1545376 h 1692226"/>
              <a:gd name="connsiteX53" fmla="*/ 4969433 w 9662615"/>
              <a:gd name="connsiteY53" fmla="*/ 1550865 h 1692226"/>
              <a:gd name="connsiteX54" fmla="*/ 4921303 w 9662615"/>
              <a:gd name="connsiteY54" fmla="*/ 1575379 h 1692226"/>
              <a:gd name="connsiteX55" fmla="*/ 4863775 w 9662615"/>
              <a:gd name="connsiteY55" fmla="*/ 1562633 h 1692226"/>
              <a:gd name="connsiteX56" fmla="*/ 4847242 w 9662615"/>
              <a:gd name="connsiteY56" fmla="*/ 1565435 h 1692226"/>
              <a:gd name="connsiteX57" fmla="*/ 4809131 w 9662615"/>
              <a:gd name="connsiteY57" fmla="*/ 1692226 h 1692226"/>
              <a:gd name="connsiteX58" fmla="*/ 4791466 w 9662615"/>
              <a:gd name="connsiteY58" fmla="*/ 1561324 h 1692226"/>
              <a:gd name="connsiteX59" fmla="*/ 4784247 w 9662615"/>
              <a:gd name="connsiteY59" fmla="*/ 1562342 h 1692226"/>
              <a:gd name="connsiteX60" fmla="*/ 4735334 w 9662615"/>
              <a:gd name="connsiteY60" fmla="*/ 1581778 h 1692226"/>
              <a:gd name="connsiteX61" fmla="*/ 4697562 w 9662615"/>
              <a:gd name="connsiteY61" fmla="*/ 1551206 h 1692226"/>
              <a:gd name="connsiteX62" fmla="*/ 4662664 w 9662615"/>
              <a:gd name="connsiteY62" fmla="*/ 1573162 h 1692226"/>
              <a:gd name="connsiteX63" fmla="*/ 4603028 w 9662615"/>
              <a:gd name="connsiteY63" fmla="*/ 1568821 h 1692226"/>
              <a:gd name="connsiteX64" fmla="*/ 4541612 w 9662615"/>
              <a:gd name="connsiteY64" fmla="*/ 1545262 h 1692226"/>
              <a:gd name="connsiteX65" fmla="*/ 4422155 w 9662615"/>
              <a:gd name="connsiteY65" fmla="*/ 1542059 h 1692226"/>
              <a:gd name="connsiteX66" fmla="*/ 4221826 w 9662615"/>
              <a:gd name="connsiteY66" fmla="*/ 1508923 h 1692226"/>
              <a:gd name="connsiteX67" fmla="*/ 4096601 w 9662615"/>
              <a:gd name="connsiteY67" fmla="*/ 1521563 h 1692226"/>
              <a:gd name="connsiteX68" fmla="*/ 3970635 w 9662615"/>
              <a:gd name="connsiteY68" fmla="*/ 1544815 h 1692226"/>
              <a:gd name="connsiteX69" fmla="*/ 3833906 w 9662615"/>
              <a:gd name="connsiteY69" fmla="*/ 1516637 h 1692226"/>
              <a:gd name="connsiteX70" fmla="*/ 3696258 w 9662615"/>
              <a:gd name="connsiteY70" fmla="*/ 1537563 h 1692226"/>
              <a:gd name="connsiteX71" fmla="*/ 3594070 w 9662615"/>
              <a:gd name="connsiteY71" fmla="*/ 1509422 h 1692226"/>
              <a:gd name="connsiteX72" fmla="*/ 3565233 w 9662615"/>
              <a:gd name="connsiteY72" fmla="*/ 1515122 h 1692226"/>
              <a:gd name="connsiteX73" fmla="*/ 3560267 w 9662615"/>
              <a:gd name="connsiteY73" fmla="*/ 1516288 h 1692226"/>
              <a:gd name="connsiteX74" fmla="*/ 3540258 w 9662615"/>
              <a:gd name="connsiteY74" fmla="*/ 1516976 h 1692226"/>
              <a:gd name="connsiteX75" fmla="*/ 3534780 w 9662615"/>
              <a:gd name="connsiteY75" fmla="*/ 1522141 h 1692226"/>
              <a:gd name="connsiteX76" fmla="*/ 3504783 w 9662615"/>
              <a:gd name="connsiteY76" fmla="*/ 1526739 h 1692226"/>
              <a:gd name="connsiteX77" fmla="*/ 3430805 w 9662615"/>
              <a:gd name="connsiteY77" fmla="*/ 1542521 h 1692226"/>
              <a:gd name="connsiteX78" fmla="*/ 3292707 w 9662615"/>
              <a:gd name="connsiteY78" fmla="*/ 1520490 h 1692226"/>
              <a:gd name="connsiteX79" fmla="*/ 3187872 w 9662615"/>
              <a:gd name="connsiteY79" fmla="*/ 1519991 h 1692226"/>
              <a:gd name="connsiteX80" fmla="*/ 3148026 w 9662615"/>
              <a:gd name="connsiteY80" fmla="*/ 1524777 h 1692226"/>
              <a:gd name="connsiteX81" fmla="*/ 3092394 w 9662615"/>
              <a:gd name="connsiteY81" fmla="*/ 1528115 h 1692226"/>
              <a:gd name="connsiteX82" fmla="*/ 2994200 w 9662615"/>
              <a:gd name="connsiteY82" fmla="*/ 1537857 h 1692226"/>
              <a:gd name="connsiteX83" fmla="*/ 2862301 w 9662615"/>
              <a:gd name="connsiteY83" fmla="*/ 1544250 h 1692226"/>
              <a:gd name="connsiteX84" fmla="*/ 2766335 w 9662615"/>
              <a:gd name="connsiteY84" fmla="*/ 1527662 h 1692226"/>
              <a:gd name="connsiteX85" fmla="*/ 2757836 w 9662615"/>
              <a:gd name="connsiteY85" fmla="*/ 1531371 h 1692226"/>
              <a:gd name="connsiteX86" fmla="*/ 2691555 w 9662615"/>
              <a:gd name="connsiteY86" fmla="*/ 1530283 h 1692226"/>
              <a:gd name="connsiteX87" fmla="*/ 2491676 w 9662615"/>
              <a:gd name="connsiteY87" fmla="*/ 1500859 h 1692226"/>
              <a:gd name="connsiteX88" fmla="*/ 2378036 w 9662615"/>
              <a:gd name="connsiteY88" fmla="*/ 1520645 h 1692226"/>
              <a:gd name="connsiteX89" fmla="*/ 2284269 w 9662615"/>
              <a:gd name="connsiteY89" fmla="*/ 1503068 h 1692226"/>
              <a:gd name="connsiteX90" fmla="*/ 2207104 w 9662615"/>
              <a:gd name="connsiteY90" fmla="*/ 1508888 h 1692226"/>
              <a:gd name="connsiteX91" fmla="*/ 2149226 w 9662615"/>
              <a:gd name="connsiteY91" fmla="*/ 1523409 h 1692226"/>
              <a:gd name="connsiteX92" fmla="*/ 2084783 w 9662615"/>
              <a:gd name="connsiteY92" fmla="*/ 1524245 h 1692226"/>
              <a:gd name="connsiteX93" fmla="*/ 2070075 w 9662615"/>
              <a:gd name="connsiteY93" fmla="*/ 1511285 h 1692226"/>
              <a:gd name="connsiteX94" fmla="*/ 2001057 w 9662615"/>
              <a:gd name="connsiteY94" fmla="*/ 1516449 h 1692226"/>
              <a:gd name="connsiteX95" fmla="*/ 1896330 w 9662615"/>
              <a:gd name="connsiteY95" fmla="*/ 1525725 h 1692226"/>
              <a:gd name="connsiteX96" fmla="*/ 1835994 w 9662615"/>
              <a:gd name="connsiteY96" fmla="*/ 1527678 h 1692226"/>
              <a:gd name="connsiteX97" fmla="*/ 1671119 w 9662615"/>
              <a:gd name="connsiteY97" fmla="*/ 1536701 h 1692226"/>
              <a:gd name="connsiteX98" fmla="*/ 1601337 w 9662615"/>
              <a:gd name="connsiteY98" fmla="*/ 1548552 h 1692226"/>
              <a:gd name="connsiteX99" fmla="*/ 1407755 w 9662615"/>
              <a:gd name="connsiteY99" fmla="*/ 1571444 h 1692226"/>
              <a:gd name="connsiteX100" fmla="*/ 1271994 w 9662615"/>
              <a:gd name="connsiteY100" fmla="*/ 1579471 h 1692226"/>
              <a:gd name="connsiteX101" fmla="*/ 1249226 w 9662615"/>
              <a:gd name="connsiteY101" fmla="*/ 1583140 h 1692226"/>
              <a:gd name="connsiteX102" fmla="*/ 1217719 w 9662615"/>
              <a:gd name="connsiteY102" fmla="*/ 1580863 h 1692226"/>
              <a:gd name="connsiteX103" fmla="*/ 1091432 w 9662615"/>
              <a:gd name="connsiteY103" fmla="*/ 1571003 h 1692226"/>
              <a:gd name="connsiteX104" fmla="*/ 992039 w 9662615"/>
              <a:gd name="connsiteY104" fmla="*/ 1556662 h 1692226"/>
              <a:gd name="connsiteX105" fmla="*/ 868264 w 9662615"/>
              <a:gd name="connsiteY105" fmla="*/ 1566392 h 1692226"/>
              <a:gd name="connsiteX106" fmla="*/ 792765 w 9662615"/>
              <a:gd name="connsiteY106" fmla="*/ 1563102 h 1692226"/>
              <a:gd name="connsiteX107" fmla="*/ 669055 w 9662615"/>
              <a:gd name="connsiteY107" fmla="*/ 1543638 h 1692226"/>
              <a:gd name="connsiteX108" fmla="*/ 506152 w 9662615"/>
              <a:gd name="connsiteY108" fmla="*/ 1549124 h 1692226"/>
              <a:gd name="connsiteX109" fmla="*/ 472797 w 9662615"/>
              <a:gd name="connsiteY109" fmla="*/ 1568904 h 1692226"/>
              <a:gd name="connsiteX110" fmla="*/ 427864 w 9662615"/>
              <a:gd name="connsiteY110" fmla="*/ 1580848 h 1692226"/>
              <a:gd name="connsiteX111" fmla="*/ 408381 w 9662615"/>
              <a:gd name="connsiteY111" fmla="*/ 1552940 h 1692226"/>
              <a:gd name="connsiteX112" fmla="*/ 267163 w 9662615"/>
              <a:gd name="connsiteY112" fmla="*/ 1531913 h 1692226"/>
              <a:gd name="connsiteX113" fmla="*/ 196644 w 9662615"/>
              <a:gd name="connsiteY113" fmla="*/ 1524565 h 1692226"/>
              <a:gd name="connsiteX114" fmla="*/ 86819 w 9662615"/>
              <a:gd name="connsiteY114" fmla="*/ 1519517 h 1692226"/>
              <a:gd name="connsiteX115" fmla="*/ 53369 w 9662615"/>
              <a:gd name="connsiteY115" fmla="*/ 1516853 h 1692226"/>
              <a:gd name="connsiteX116" fmla="*/ 2359 w 9662615"/>
              <a:gd name="connsiteY116" fmla="*/ 1515247 h 1692226"/>
              <a:gd name="connsiteX117" fmla="*/ 0 w 9662615"/>
              <a:gd name="connsiteY117" fmla="*/ 1514932 h 1692226"/>
              <a:gd name="connsiteX118" fmla="*/ 0 w 9662615"/>
              <a:gd name="connsiteY118" fmla="*/ 0 h 1692226"/>
              <a:gd name="connsiteX0" fmla="*/ 0 w 9662615"/>
              <a:gd name="connsiteY0" fmla="*/ 0 h 1692226"/>
              <a:gd name="connsiteX1" fmla="*/ 9662615 w 9662615"/>
              <a:gd name="connsiteY1" fmla="*/ 0 h 1692226"/>
              <a:gd name="connsiteX2" fmla="*/ 9662615 w 9662615"/>
              <a:gd name="connsiteY2" fmla="*/ 1280346 h 1692226"/>
              <a:gd name="connsiteX3" fmla="*/ 9658420 w 9662615"/>
              <a:gd name="connsiteY3" fmla="*/ 1280106 h 1692226"/>
              <a:gd name="connsiteX4" fmla="*/ 9469546 w 9662615"/>
              <a:gd name="connsiteY4" fmla="*/ 1289837 h 1692226"/>
              <a:gd name="connsiteX5" fmla="*/ 9385895 w 9662615"/>
              <a:gd name="connsiteY5" fmla="*/ 1269203 h 1692226"/>
              <a:gd name="connsiteX6" fmla="*/ 9144767 w 9662615"/>
              <a:gd name="connsiteY6" fmla="*/ 1264120 h 1692226"/>
              <a:gd name="connsiteX7" fmla="*/ 8837252 w 9662615"/>
              <a:gd name="connsiteY7" fmla="*/ 1350515 h 1692226"/>
              <a:gd name="connsiteX8" fmla="*/ 8705466 w 9662615"/>
              <a:gd name="connsiteY8" fmla="*/ 1342419 h 1692226"/>
              <a:gd name="connsiteX9" fmla="*/ 8652221 w 9662615"/>
              <a:gd name="connsiteY9" fmla="*/ 1326906 h 1692226"/>
              <a:gd name="connsiteX10" fmla="*/ 8632312 w 9662615"/>
              <a:gd name="connsiteY10" fmla="*/ 1326025 h 1692226"/>
              <a:gd name="connsiteX11" fmla="*/ 8591582 w 9662615"/>
              <a:gd name="connsiteY11" fmla="*/ 1341666 h 1692226"/>
              <a:gd name="connsiteX12" fmla="*/ 8537336 w 9662615"/>
              <a:gd name="connsiteY12" fmla="*/ 1341684 h 1692226"/>
              <a:gd name="connsiteX13" fmla="*/ 8472508 w 9662615"/>
              <a:gd name="connsiteY13" fmla="*/ 1363109 h 1692226"/>
              <a:gd name="connsiteX14" fmla="*/ 8258477 w 9662615"/>
              <a:gd name="connsiteY14" fmla="*/ 1370666 h 1692226"/>
              <a:gd name="connsiteX15" fmla="*/ 8197961 w 9662615"/>
              <a:gd name="connsiteY15" fmla="*/ 1392804 h 1692226"/>
              <a:gd name="connsiteX16" fmla="*/ 8171196 w 9662615"/>
              <a:gd name="connsiteY16" fmla="*/ 1397216 h 1692226"/>
              <a:gd name="connsiteX17" fmla="*/ 8127667 w 9662615"/>
              <a:gd name="connsiteY17" fmla="*/ 1418254 h 1692226"/>
              <a:gd name="connsiteX18" fmla="*/ 7974579 w 9662615"/>
              <a:gd name="connsiteY18" fmla="*/ 1383439 h 1692226"/>
              <a:gd name="connsiteX19" fmla="*/ 7768351 w 9662615"/>
              <a:gd name="connsiteY19" fmla="*/ 1395051 h 1692226"/>
              <a:gd name="connsiteX20" fmla="*/ 7635985 w 9662615"/>
              <a:gd name="connsiteY20" fmla="*/ 1386363 h 1692226"/>
              <a:gd name="connsiteX21" fmla="*/ 7466069 w 9662615"/>
              <a:gd name="connsiteY21" fmla="*/ 1377654 h 1692226"/>
              <a:gd name="connsiteX22" fmla="*/ 7355642 w 9662615"/>
              <a:gd name="connsiteY22" fmla="*/ 1407761 h 1692226"/>
              <a:gd name="connsiteX23" fmla="*/ 7151610 w 9662615"/>
              <a:gd name="connsiteY23" fmla="*/ 1397856 h 1692226"/>
              <a:gd name="connsiteX24" fmla="*/ 7082147 w 9662615"/>
              <a:gd name="connsiteY24" fmla="*/ 1406113 h 1692226"/>
              <a:gd name="connsiteX25" fmla="*/ 7014958 w 9662615"/>
              <a:gd name="connsiteY25" fmla="*/ 1396883 h 1692226"/>
              <a:gd name="connsiteX26" fmla="*/ 6907567 w 9662615"/>
              <a:gd name="connsiteY26" fmla="*/ 1419149 h 1692226"/>
              <a:gd name="connsiteX27" fmla="*/ 6748428 w 9662615"/>
              <a:gd name="connsiteY27" fmla="*/ 1420308 h 1692226"/>
              <a:gd name="connsiteX28" fmla="*/ 6654257 w 9662615"/>
              <a:gd name="connsiteY28" fmla="*/ 1424143 h 1692226"/>
              <a:gd name="connsiteX29" fmla="*/ 6620123 w 9662615"/>
              <a:gd name="connsiteY29" fmla="*/ 1430535 h 1692226"/>
              <a:gd name="connsiteX30" fmla="*/ 6571355 w 9662615"/>
              <a:gd name="connsiteY30" fmla="*/ 1436144 h 1692226"/>
              <a:gd name="connsiteX31" fmla="*/ 6486557 w 9662615"/>
              <a:gd name="connsiteY31" fmla="*/ 1449861 h 1692226"/>
              <a:gd name="connsiteX32" fmla="*/ 6370419 w 9662615"/>
              <a:gd name="connsiteY32" fmla="*/ 1461649 h 1692226"/>
              <a:gd name="connsiteX33" fmla="*/ 6278839 w 9662615"/>
              <a:gd name="connsiteY33" fmla="*/ 1449160 h 1692226"/>
              <a:gd name="connsiteX34" fmla="*/ 6272455 w 9662615"/>
              <a:gd name="connsiteY34" fmla="*/ 1453191 h 1692226"/>
              <a:gd name="connsiteX35" fmla="*/ 6212659 w 9662615"/>
              <a:gd name="connsiteY35" fmla="*/ 1454850 h 1692226"/>
              <a:gd name="connsiteX36" fmla="*/ 6069317 w 9662615"/>
              <a:gd name="connsiteY36" fmla="*/ 1445838 h 1692226"/>
              <a:gd name="connsiteX37" fmla="*/ 5878477 w 9662615"/>
              <a:gd name="connsiteY37" fmla="*/ 1439180 h 1692226"/>
              <a:gd name="connsiteX38" fmla="*/ 5838387 w 9662615"/>
              <a:gd name="connsiteY38" fmla="*/ 1444679 h 1692226"/>
              <a:gd name="connsiteX39" fmla="*/ 5771136 w 9662615"/>
              <a:gd name="connsiteY39" fmla="*/ 1453639 h 1692226"/>
              <a:gd name="connsiteX40" fmla="*/ 5724081 w 9662615"/>
              <a:gd name="connsiteY40" fmla="*/ 1470431 h 1692226"/>
              <a:gd name="connsiteX41" fmla="*/ 5666577 w 9662615"/>
              <a:gd name="connsiteY41" fmla="*/ 1473921 h 1692226"/>
              <a:gd name="connsiteX42" fmla="*/ 5649068 w 9662615"/>
              <a:gd name="connsiteY42" fmla="*/ 1461676 h 1692226"/>
              <a:gd name="connsiteX43" fmla="*/ 5588902 w 9662615"/>
              <a:gd name="connsiteY43" fmla="*/ 1469647 h 1692226"/>
              <a:gd name="connsiteX44" fmla="*/ 5498090 w 9662615"/>
              <a:gd name="connsiteY44" fmla="*/ 1483173 h 1692226"/>
              <a:gd name="connsiteX45" fmla="*/ 5444641 w 9662615"/>
              <a:gd name="connsiteY45" fmla="*/ 1487602 h 1692226"/>
              <a:gd name="connsiteX46" fmla="*/ 5299812 w 9662615"/>
              <a:gd name="connsiteY46" fmla="*/ 1503362 h 1692226"/>
              <a:gd name="connsiteX47" fmla="*/ 5213947 w 9662615"/>
              <a:gd name="connsiteY47" fmla="*/ 1516637 h 1692226"/>
              <a:gd name="connsiteX48" fmla="*/ 5090342 w 9662615"/>
              <a:gd name="connsiteY48" fmla="*/ 1546680 h 1692226"/>
              <a:gd name="connsiteX49" fmla="*/ 5129812 w 9662615"/>
              <a:gd name="connsiteY49" fmla="*/ 1521277 h 1692226"/>
              <a:gd name="connsiteX50" fmla="*/ 5059484 w 9662615"/>
              <a:gd name="connsiteY50" fmla="*/ 1546802 h 1692226"/>
              <a:gd name="connsiteX51" fmla="*/ 5038524 w 9662615"/>
              <a:gd name="connsiteY51" fmla="*/ 1545675 h 1692226"/>
              <a:gd name="connsiteX52" fmla="*/ 5026564 w 9662615"/>
              <a:gd name="connsiteY52" fmla="*/ 1545376 h 1692226"/>
              <a:gd name="connsiteX53" fmla="*/ 4969433 w 9662615"/>
              <a:gd name="connsiteY53" fmla="*/ 1550865 h 1692226"/>
              <a:gd name="connsiteX54" fmla="*/ 4921303 w 9662615"/>
              <a:gd name="connsiteY54" fmla="*/ 1575379 h 1692226"/>
              <a:gd name="connsiteX55" fmla="*/ 4863775 w 9662615"/>
              <a:gd name="connsiteY55" fmla="*/ 1562633 h 1692226"/>
              <a:gd name="connsiteX56" fmla="*/ 4847242 w 9662615"/>
              <a:gd name="connsiteY56" fmla="*/ 1664826 h 1692226"/>
              <a:gd name="connsiteX57" fmla="*/ 4809131 w 9662615"/>
              <a:gd name="connsiteY57" fmla="*/ 1692226 h 1692226"/>
              <a:gd name="connsiteX58" fmla="*/ 4791466 w 9662615"/>
              <a:gd name="connsiteY58" fmla="*/ 1561324 h 1692226"/>
              <a:gd name="connsiteX59" fmla="*/ 4784247 w 9662615"/>
              <a:gd name="connsiteY59" fmla="*/ 1562342 h 1692226"/>
              <a:gd name="connsiteX60" fmla="*/ 4735334 w 9662615"/>
              <a:gd name="connsiteY60" fmla="*/ 1581778 h 1692226"/>
              <a:gd name="connsiteX61" fmla="*/ 4697562 w 9662615"/>
              <a:gd name="connsiteY61" fmla="*/ 1551206 h 1692226"/>
              <a:gd name="connsiteX62" fmla="*/ 4662664 w 9662615"/>
              <a:gd name="connsiteY62" fmla="*/ 1573162 h 1692226"/>
              <a:gd name="connsiteX63" fmla="*/ 4603028 w 9662615"/>
              <a:gd name="connsiteY63" fmla="*/ 1568821 h 1692226"/>
              <a:gd name="connsiteX64" fmla="*/ 4541612 w 9662615"/>
              <a:gd name="connsiteY64" fmla="*/ 1545262 h 1692226"/>
              <a:gd name="connsiteX65" fmla="*/ 4422155 w 9662615"/>
              <a:gd name="connsiteY65" fmla="*/ 1542059 h 1692226"/>
              <a:gd name="connsiteX66" fmla="*/ 4221826 w 9662615"/>
              <a:gd name="connsiteY66" fmla="*/ 1508923 h 1692226"/>
              <a:gd name="connsiteX67" fmla="*/ 4096601 w 9662615"/>
              <a:gd name="connsiteY67" fmla="*/ 1521563 h 1692226"/>
              <a:gd name="connsiteX68" fmla="*/ 3970635 w 9662615"/>
              <a:gd name="connsiteY68" fmla="*/ 1544815 h 1692226"/>
              <a:gd name="connsiteX69" fmla="*/ 3833906 w 9662615"/>
              <a:gd name="connsiteY69" fmla="*/ 1516637 h 1692226"/>
              <a:gd name="connsiteX70" fmla="*/ 3696258 w 9662615"/>
              <a:gd name="connsiteY70" fmla="*/ 1537563 h 1692226"/>
              <a:gd name="connsiteX71" fmla="*/ 3594070 w 9662615"/>
              <a:gd name="connsiteY71" fmla="*/ 1509422 h 1692226"/>
              <a:gd name="connsiteX72" fmla="*/ 3565233 w 9662615"/>
              <a:gd name="connsiteY72" fmla="*/ 1515122 h 1692226"/>
              <a:gd name="connsiteX73" fmla="*/ 3560267 w 9662615"/>
              <a:gd name="connsiteY73" fmla="*/ 1516288 h 1692226"/>
              <a:gd name="connsiteX74" fmla="*/ 3540258 w 9662615"/>
              <a:gd name="connsiteY74" fmla="*/ 1516976 h 1692226"/>
              <a:gd name="connsiteX75" fmla="*/ 3534780 w 9662615"/>
              <a:gd name="connsiteY75" fmla="*/ 1522141 h 1692226"/>
              <a:gd name="connsiteX76" fmla="*/ 3504783 w 9662615"/>
              <a:gd name="connsiteY76" fmla="*/ 1526739 h 1692226"/>
              <a:gd name="connsiteX77" fmla="*/ 3430805 w 9662615"/>
              <a:gd name="connsiteY77" fmla="*/ 1542521 h 1692226"/>
              <a:gd name="connsiteX78" fmla="*/ 3292707 w 9662615"/>
              <a:gd name="connsiteY78" fmla="*/ 1520490 h 1692226"/>
              <a:gd name="connsiteX79" fmla="*/ 3187872 w 9662615"/>
              <a:gd name="connsiteY79" fmla="*/ 1519991 h 1692226"/>
              <a:gd name="connsiteX80" fmla="*/ 3148026 w 9662615"/>
              <a:gd name="connsiteY80" fmla="*/ 1524777 h 1692226"/>
              <a:gd name="connsiteX81" fmla="*/ 3092394 w 9662615"/>
              <a:gd name="connsiteY81" fmla="*/ 1528115 h 1692226"/>
              <a:gd name="connsiteX82" fmla="*/ 2994200 w 9662615"/>
              <a:gd name="connsiteY82" fmla="*/ 1537857 h 1692226"/>
              <a:gd name="connsiteX83" fmla="*/ 2862301 w 9662615"/>
              <a:gd name="connsiteY83" fmla="*/ 1544250 h 1692226"/>
              <a:gd name="connsiteX84" fmla="*/ 2766335 w 9662615"/>
              <a:gd name="connsiteY84" fmla="*/ 1527662 h 1692226"/>
              <a:gd name="connsiteX85" fmla="*/ 2757836 w 9662615"/>
              <a:gd name="connsiteY85" fmla="*/ 1531371 h 1692226"/>
              <a:gd name="connsiteX86" fmla="*/ 2691555 w 9662615"/>
              <a:gd name="connsiteY86" fmla="*/ 1530283 h 1692226"/>
              <a:gd name="connsiteX87" fmla="*/ 2491676 w 9662615"/>
              <a:gd name="connsiteY87" fmla="*/ 1500859 h 1692226"/>
              <a:gd name="connsiteX88" fmla="*/ 2378036 w 9662615"/>
              <a:gd name="connsiteY88" fmla="*/ 1520645 h 1692226"/>
              <a:gd name="connsiteX89" fmla="*/ 2284269 w 9662615"/>
              <a:gd name="connsiteY89" fmla="*/ 1503068 h 1692226"/>
              <a:gd name="connsiteX90" fmla="*/ 2207104 w 9662615"/>
              <a:gd name="connsiteY90" fmla="*/ 1508888 h 1692226"/>
              <a:gd name="connsiteX91" fmla="*/ 2149226 w 9662615"/>
              <a:gd name="connsiteY91" fmla="*/ 1523409 h 1692226"/>
              <a:gd name="connsiteX92" fmla="*/ 2084783 w 9662615"/>
              <a:gd name="connsiteY92" fmla="*/ 1524245 h 1692226"/>
              <a:gd name="connsiteX93" fmla="*/ 2070075 w 9662615"/>
              <a:gd name="connsiteY93" fmla="*/ 1511285 h 1692226"/>
              <a:gd name="connsiteX94" fmla="*/ 2001057 w 9662615"/>
              <a:gd name="connsiteY94" fmla="*/ 1516449 h 1692226"/>
              <a:gd name="connsiteX95" fmla="*/ 1896330 w 9662615"/>
              <a:gd name="connsiteY95" fmla="*/ 1525725 h 1692226"/>
              <a:gd name="connsiteX96" fmla="*/ 1835994 w 9662615"/>
              <a:gd name="connsiteY96" fmla="*/ 1527678 h 1692226"/>
              <a:gd name="connsiteX97" fmla="*/ 1671119 w 9662615"/>
              <a:gd name="connsiteY97" fmla="*/ 1536701 h 1692226"/>
              <a:gd name="connsiteX98" fmla="*/ 1601337 w 9662615"/>
              <a:gd name="connsiteY98" fmla="*/ 1548552 h 1692226"/>
              <a:gd name="connsiteX99" fmla="*/ 1407755 w 9662615"/>
              <a:gd name="connsiteY99" fmla="*/ 1571444 h 1692226"/>
              <a:gd name="connsiteX100" fmla="*/ 1271994 w 9662615"/>
              <a:gd name="connsiteY100" fmla="*/ 1579471 h 1692226"/>
              <a:gd name="connsiteX101" fmla="*/ 1249226 w 9662615"/>
              <a:gd name="connsiteY101" fmla="*/ 1583140 h 1692226"/>
              <a:gd name="connsiteX102" fmla="*/ 1217719 w 9662615"/>
              <a:gd name="connsiteY102" fmla="*/ 1580863 h 1692226"/>
              <a:gd name="connsiteX103" fmla="*/ 1091432 w 9662615"/>
              <a:gd name="connsiteY103" fmla="*/ 1571003 h 1692226"/>
              <a:gd name="connsiteX104" fmla="*/ 992039 w 9662615"/>
              <a:gd name="connsiteY104" fmla="*/ 1556662 h 1692226"/>
              <a:gd name="connsiteX105" fmla="*/ 868264 w 9662615"/>
              <a:gd name="connsiteY105" fmla="*/ 1566392 h 1692226"/>
              <a:gd name="connsiteX106" fmla="*/ 792765 w 9662615"/>
              <a:gd name="connsiteY106" fmla="*/ 1563102 h 1692226"/>
              <a:gd name="connsiteX107" fmla="*/ 669055 w 9662615"/>
              <a:gd name="connsiteY107" fmla="*/ 1543638 h 1692226"/>
              <a:gd name="connsiteX108" fmla="*/ 506152 w 9662615"/>
              <a:gd name="connsiteY108" fmla="*/ 1549124 h 1692226"/>
              <a:gd name="connsiteX109" fmla="*/ 472797 w 9662615"/>
              <a:gd name="connsiteY109" fmla="*/ 1568904 h 1692226"/>
              <a:gd name="connsiteX110" fmla="*/ 427864 w 9662615"/>
              <a:gd name="connsiteY110" fmla="*/ 1580848 h 1692226"/>
              <a:gd name="connsiteX111" fmla="*/ 408381 w 9662615"/>
              <a:gd name="connsiteY111" fmla="*/ 1552940 h 1692226"/>
              <a:gd name="connsiteX112" fmla="*/ 267163 w 9662615"/>
              <a:gd name="connsiteY112" fmla="*/ 1531913 h 1692226"/>
              <a:gd name="connsiteX113" fmla="*/ 196644 w 9662615"/>
              <a:gd name="connsiteY113" fmla="*/ 1524565 h 1692226"/>
              <a:gd name="connsiteX114" fmla="*/ 86819 w 9662615"/>
              <a:gd name="connsiteY114" fmla="*/ 1519517 h 1692226"/>
              <a:gd name="connsiteX115" fmla="*/ 53369 w 9662615"/>
              <a:gd name="connsiteY115" fmla="*/ 1516853 h 1692226"/>
              <a:gd name="connsiteX116" fmla="*/ 2359 w 9662615"/>
              <a:gd name="connsiteY116" fmla="*/ 1515247 h 1692226"/>
              <a:gd name="connsiteX117" fmla="*/ 0 w 9662615"/>
              <a:gd name="connsiteY117" fmla="*/ 1514932 h 1692226"/>
              <a:gd name="connsiteX118" fmla="*/ 0 w 9662615"/>
              <a:gd name="connsiteY118" fmla="*/ 0 h 1692226"/>
              <a:gd name="connsiteX0" fmla="*/ 0 w 9662615"/>
              <a:gd name="connsiteY0" fmla="*/ 0 h 1692226"/>
              <a:gd name="connsiteX1" fmla="*/ 9662615 w 9662615"/>
              <a:gd name="connsiteY1" fmla="*/ 0 h 1692226"/>
              <a:gd name="connsiteX2" fmla="*/ 9662615 w 9662615"/>
              <a:gd name="connsiteY2" fmla="*/ 1280346 h 1692226"/>
              <a:gd name="connsiteX3" fmla="*/ 9658420 w 9662615"/>
              <a:gd name="connsiteY3" fmla="*/ 1280106 h 1692226"/>
              <a:gd name="connsiteX4" fmla="*/ 9469546 w 9662615"/>
              <a:gd name="connsiteY4" fmla="*/ 1289837 h 1692226"/>
              <a:gd name="connsiteX5" fmla="*/ 9385895 w 9662615"/>
              <a:gd name="connsiteY5" fmla="*/ 1269203 h 1692226"/>
              <a:gd name="connsiteX6" fmla="*/ 9144767 w 9662615"/>
              <a:gd name="connsiteY6" fmla="*/ 1264120 h 1692226"/>
              <a:gd name="connsiteX7" fmla="*/ 8837252 w 9662615"/>
              <a:gd name="connsiteY7" fmla="*/ 1350515 h 1692226"/>
              <a:gd name="connsiteX8" fmla="*/ 8705466 w 9662615"/>
              <a:gd name="connsiteY8" fmla="*/ 1342419 h 1692226"/>
              <a:gd name="connsiteX9" fmla="*/ 8652221 w 9662615"/>
              <a:gd name="connsiteY9" fmla="*/ 1326906 h 1692226"/>
              <a:gd name="connsiteX10" fmla="*/ 8632312 w 9662615"/>
              <a:gd name="connsiteY10" fmla="*/ 1326025 h 1692226"/>
              <a:gd name="connsiteX11" fmla="*/ 8591582 w 9662615"/>
              <a:gd name="connsiteY11" fmla="*/ 1341666 h 1692226"/>
              <a:gd name="connsiteX12" fmla="*/ 8537336 w 9662615"/>
              <a:gd name="connsiteY12" fmla="*/ 1341684 h 1692226"/>
              <a:gd name="connsiteX13" fmla="*/ 8472508 w 9662615"/>
              <a:gd name="connsiteY13" fmla="*/ 1363109 h 1692226"/>
              <a:gd name="connsiteX14" fmla="*/ 8258477 w 9662615"/>
              <a:gd name="connsiteY14" fmla="*/ 1370666 h 1692226"/>
              <a:gd name="connsiteX15" fmla="*/ 8197961 w 9662615"/>
              <a:gd name="connsiteY15" fmla="*/ 1392804 h 1692226"/>
              <a:gd name="connsiteX16" fmla="*/ 8171196 w 9662615"/>
              <a:gd name="connsiteY16" fmla="*/ 1397216 h 1692226"/>
              <a:gd name="connsiteX17" fmla="*/ 8127667 w 9662615"/>
              <a:gd name="connsiteY17" fmla="*/ 1418254 h 1692226"/>
              <a:gd name="connsiteX18" fmla="*/ 7974579 w 9662615"/>
              <a:gd name="connsiteY18" fmla="*/ 1383439 h 1692226"/>
              <a:gd name="connsiteX19" fmla="*/ 7768351 w 9662615"/>
              <a:gd name="connsiteY19" fmla="*/ 1395051 h 1692226"/>
              <a:gd name="connsiteX20" fmla="*/ 7635985 w 9662615"/>
              <a:gd name="connsiteY20" fmla="*/ 1386363 h 1692226"/>
              <a:gd name="connsiteX21" fmla="*/ 7466069 w 9662615"/>
              <a:gd name="connsiteY21" fmla="*/ 1377654 h 1692226"/>
              <a:gd name="connsiteX22" fmla="*/ 7355642 w 9662615"/>
              <a:gd name="connsiteY22" fmla="*/ 1407761 h 1692226"/>
              <a:gd name="connsiteX23" fmla="*/ 7151610 w 9662615"/>
              <a:gd name="connsiteY23" fmla="*/ 1397856 h 1692226"/>
              <a:gd name="connsiteX24" fmla="*/ 7082147 w 9662615"/>
              <a:gd name="connsiteY24" fmla="*/ 1406113 h 1692226"/>
              <a:gd name="connsiteX25" fmla="*/ 7014958 w 9662615"/>
              <a:gd name="connsiteY25" fmla="*/ 1396883 h 1692226"/>
              <a:gd name="connsiteX26" fmla="*/ 6907567 w 9662615"/>
              <a:gd name="connsiteY26" fmla="*/ 1419149 h 1692226"/>
              <a:gd name="connsiteX27" fmla="*/ 6748428 w 9662615"/>
              <a:gd name="connsiteY27" fmla="*/ 1420308 h 1692226"/>
              <a:gd name="connsiteX28" fmla="*/ 6654257 w 9662615"/>
              <a:gd name="connsiteY28" fmla="*/ 1424143 h 1692226"/>
              <a:gd name="connsiteX29" fmla="*/ 6620123 w 9662615"/>
              <a:gd name="connsiteY29" fmla="*/ 1430535 h 1692226"/>
              <a:gd name="connsiteX30" fmla="*/ 6571355 w 9662615"/>
              <a:gd name="connsiteY30" fmla="*/ 1436144 h 1692226"/>
              <a:gd name="connsiteX31" fmla="*/ 6486557 w 9662615"/>
              <a:gd name="connsiteY31" fmla="*/ 1449861 h 1692226"/>
              <a:gd name="connsiteX32" fmla="*/ 6370419 w 9662615"/>
              <a:gd name="connsiteY32" fmla="*/ 1461649 h 1692226"/>
              <a:gd name="connsiteX33" fmla="*/ 6278839 w 9662615"/>
              <a:gd name="connsiteY33" fmla="*/ 1449160 h 1692226"/>
              <a:gd name="connsiteX34" fmla="*/ 6272455 w 9662615"/>
              <a:gd name="connsiteY34" fmla="*/ 1453191 h 1692226"/>
              <a:gd name="connsiteX35" fmla="*/ 6212659 w 9662615"/>
              <a:gd name="connsiteY35" fmla="*/ 1454850 h 1692226"/>
              <a:gd name="connsiteX36" fmla="*/ 6069317 w 9662615"/>
              <a:gd name="connsiteY36" fmla="*/ 1445838 h 1692226"/>
              <a:gd name="connsiteX37" fmla="*/ 5878477 w 9662615"/>
              <a:gd name="connsiteY37" fmla="*/ 1439180 h 1692226"/>
              <a:gd name="connsiteX38" fmla="*/ 5838387 w 9662615"/>
              <a:gd name="connsiteY38" fmla="*/ 1444679 h 1692226"/>
              <a:gd name="connsiteX39" fmla="*/ 5771136 w 9662615"/>
              <a:gd name="connsiteY39" fmla="*/ 1453639 h 1692226"/>
              <a:gd name="connsiteX40" fmla="*/ 5724081 w 9662615"/>
              <a:gd name="connsiteY40" fmla="*/ 1470431 h 1692226"/>
              <a:gd name="connsiteX41" fmla="*/ 5666577 w 9662615"/>
              <a:gd name="connsiteY41" fmla="*/ 1473921 h 1692226"/>
              <a:gd name="connsiteX42" fmla="*/ 5649068 w 9662615"/>
              <a:gd name="connsiteY42" fmla="*/ 1461676 h 1692226"/>
              <a:gd name="connsiteX43" fmla="*/ 5588902 w 9662615"/>
              <a:gd name="connsiteY43" fmla="*/ 1469647 h 1692226"/>
              <a:gd name="connsiteX44" fmla="*/ 5498090 w 9662615"/>
              <a:gd name="connsiteY44" fmla="*/ 1483173 h 1692226"/>
              <a:gd name="connsiteX45" fmla="*/ 5444641 w 9662615"/>
              <a:gd name="connsiteY45" fmla="*/ 1487602 h 1692226"/>
              <a:gd name="connsiteX46" fmla="*/ 5299812 w 9662615"/>
              <a:gd name="connsiteY46" fmla="*/ 1503362 h 1692226"/>
              <a:gd name="connsiteX47" fmla="*/ 5213947 w 9662615"/>
              <a:gd name="connsiteY47" fmla="*/ 1516637 h 1692226"/>
              <a:gd name="connsiteX48" fmla="*/ 5090342 w 9662615"/>
              <a:gd name="connsiteY48" fmla="*/ 1546680 h 1692226"/>
              <a:gd name="connsiteX49" fmla="*/ 5129812 w 9662615"/>
              <a:gd name="connsiteY49" fmla="*/ 1521277 h 1692226"/>
              <a:gd name="connsiteX50" fmla="*/ 5059484 w 9662615"/>
              <a:gd name="connsiteY50" fmla="*/ 1546802 h 1692226"/>
              <a:gd name="connsiteX51" fmla="*/ 5038524 w 9662615"/>
              <a:gd name="connsiteY51" fmla="*/ 1545675 h 1692226"/>
              <a:gd name="connsiteX52" fmla="*/ 5026564 w 9662615"/>
              <a:gd name="connsiteY52" fmla="*/ 1545376 h 1692226"/>
              <a:gd name="connsiteX53" fmla="*/ 4969433 w 9662615"/>
              <a:gd name="connsiteY53" fmla="*/ 1550865 h 1692226"/>
              <a:gd name="connsiteX54" fmla="*/ 4921303 w 9662615"/>
              <a:gd name="connsiteY54" fmla="*/ 1575379 h 1692226"/>
              <a:gd name="connsiteX55" fmla="*/ 4871726 w 9662615"/>
              <a:gd name="connsiteY55" fmla="*/ 1570584 h 1692226"/>
              <a:gd name="connsiteX56" fmla="*/ 4847242 w 9662615"/>
              <a:gd name="connsiteY56" fmla="*/ 1664826 h 1692226"/>
              <a:gd name="connsiteX57" fmla="*/ 4809131 w 9662615"/>
              <a:gd name="connsiteY57" fmla="*/ 1692226 h 1692226"/>
              <a:gd name="connsiteX58" fmla="*/ 4791466 w 9662615"/>
              <a:gd name="connsiteY58" fmla="*/ 1561324 h 1692226"/>
              <a:gd name="connsiteX59" fmla="*/ 4784247 w 9662615"/>
              <a:gd name="connsiteY59" fmla="*/ 1562342 h 1692226"/>
              <a:gd name="connsiteX60" fmla="*/ 4735334 w 9662615"/>
              <a:gd name="connsiteY60" fmla="*/ 1581778 h 1692226"/>
              <a:gd name="connsiteX61" fmla="*/ 4697562 w 9662615"/>
              <a:gd name="connsiteY61" fmla="*/ 1551206 h 1692226"/>
              <a:gd name="connsiteX62" fmla="*/ 4662664 w 9662615"/>
              <a:gd name="connsiteY62" fmla="*/ 1573162 h 1692226"/>
              <a:gd name="connsiteX63" fmla="*/ 4603028 w 9662615"/>
              <a:gd name="connsiteY63" fmla="*/ 1568821 h 1692226"/>
              <a:gd name="connsiteX64" fmla="*/ 4541612 w 9662615"/>
              <a:gd name="connsiteY64" fmla="*/ 1545262 h 1692226"/>
              <a:gd name="connsiteX65" fmla="*/ 4422155 w 9662615"/>
              <a:gd name="connsiteY65" fmla="*/ 1542059 h 1692226"/>
              <a:gd name="connsiteX66" fmla="*/ 4221826 w 9662615"/>
              <a:gd name="connsiteY66" fmla="*/ 1508923 h 1692226"/>
              <a:gd name="connsiteX67" fmla="*/ 4096601 w 9662615"/>
              <a:gd name="connsiteY67" fmla="*/ 1521563 h 1692226"/>
              <a:gd name="connsiteX68" fmla="*/ 3970635 w 9662615"/>
              <a:gd name="connsiteY68" fmla="*/ 1544815 h 1692226"/>
              <a:gd name="connsiteX69" fmla="*/ 3833906 w 9662615"/>
              <a:gd name="connsiteY69" fmla="*/ 1516637 h 1692226"/>
              <a:gd name="connsiteX70" fmla="*/ 3696258 w 9662615"/>
              <a:gd name="connsiteY70" fmla="*/ 1537563 h 1692226"/>
              <a:gd name="connsiteX71" fmla="*/ 3594070 w 9662615"/>
              <a:gd name="connsiteY71" fmla="*/ 1509422 h 1692226"/>
              <a:gd name="connsiteX72" fmla="*/ 3565233 w 9662615"/>
              <a:gd name="connsiteY72" fmla="*/ 1515122 h 1692226"/>
              <a:gd name="connsiteX73" fmla="*/ 3560267 w 9662615"/>
              <a:gd name="connsiteY73" fmla="*/ 1516288 h 1692226"/>
              <a:gd name="connsiteX74" fmla="*/ 3540258 w 9662615"/>
              <a:gd name="connsiteY74" fmla="*/ 1516976 h 1692226"/>
              <a:gd name="connsiteX75" fmla="*/ 3534780 w 9662615"/>
              <a:gd name="connsiteY75" fmla="*/ 1522141 h 1692226"/>
              <a:gd name="connsiteX76" fmla="*/ 3504783 w 9662615"/>
              <a:gd name="connsiteY76" fmla="*/ 1526739 h 1692226"/>
              <a:gd name="connsiteX77" fmla="*/ 3430805 w 9662615"/>
              <a:gd name="connsiteY77" fmla="*/ 1542521 h 1692226"/>
              <a:gd name="connsiteX78" fmla="*/ 3292707 w 9662615"/>
              <a:gd name="connsiteY78" fmla="*/ 1520490 h 1692226"/>
              <a:gd name="connsiteX79" fmla="*/ 3187872 w 9662615"/>
              <a:gd name="connsiteY79" fmla="*/ 1519991 h 1692226"/>
              <a:gd name="connsiteX80" fmla="*/ 3148026 w 9662615"/>
              <a:gd name="connsiteY80" fmla="*/ 1524777 h 1692226"/>
              <a:gd name="connsiteX81" fmla="*/ 3092394 w 9662615"/>
              <a:gd name="connsiteY81" fmla="*/ 1528115 h 1692226"/>
              <a:gd name="connsiteX82" fmla="*/ 2994200 w 9662615"/>
              <a:gd name="connsiteY82" fmla="*/ 1537857 h 1692226"/>
              <a:gd name="connsiteX83" fmla="*/ 2862301 w 9662615"/>
              <a:gd name="connsiteY83" fmla="*/ 1544250 h 1692226"/>
              <a:gd name="connsiteX84" fmla="*/ 2766335 w 9662615"/>
              <a:gd name="connsiteY84" fmla="*/ 1527662 h 1692226"/>
              <a:gd name="connsiteX85" fmla="*/ 2757836 w 9662615"/>
              <a:gd name="connsiteY85" fmla="*/ 1531371 h 1692226"/>
              <a:gd name="connsiteX86" fmla="*/ 2691555 w 9662615"/>
              <a:gd name="connsiteY86" fmla="*/ 1530283 h 1692226"/>
              <a:gd name="connsiteX87" fmla="*/ 2491676 w 9662615"/>
              <a:gd name="connsiteY87" fmla="*/ 1500859 h 1692226"/>
              <a:gd name="connsiteX88" fmla="*/ 2378036 w 9662615"/>
              <a:gd name="connsiteY88" fmla="*/ 1520645 h 1692226"/>
              <a:gd name="connsiteX89" fmla="*/ 2284269 w 9662615"/>
              <a:gd name="connsiteY89" fmla="*/ 1503068 h 1692226"/>
              <a:gd name="connsiteX90" fmla="*/ 2207104 w 9662615"/>
              <a:gd name="connsiteY90" fmla="*/ 1508888 h 1692226"/>
              <a:gd name="connsiteX91" fmla="*/ 2149226 w 9662615"/>
              <a:gd name="connsiteY91" fmla="*/ 1523409 h 1692226"/>
              <a:gd name="connsiteX92" fmla="*/ 2084783 w 9662615"/>
              <a:gd name="connsiteY92" fmla="*/ 1524245 h 1692226"/>
              <a:gd name="connsiteX93" fmla="*/ 2070075 w 9662615"/>
              <a:gd name="connsiteY93" fmla="*/ 1511285 h 1692226"/>
              <a:gd name="connsiteX94" fmla="*/ 2001057 w 9662615"/>
              <a:gd name="connsiteY94" fmla="*/ 1516449 h 1692226"/>
              <a:gd name="connsiteX95" fmla="*/ 1896330 w 9662615"/>
              <a:gd name="connsiteY95" fmla="*/ 1525725 h 1692226"/>
              <a:gd name="connsiteX96" fmla="*/ 1835994 w 9662615"/>
              <a:gd name="connsiteY96" fmla="*/ 1527678 h 1692226"/>
              <a:gd name="connsiteX97" fmla="*/ 1671119 w 9662615"/>
              <a:gd name="connsiteY97" fmla="*/ 1536701 h 1692226"/>
              <a:gd name="connsiteX98" fmla="*/ 1601337 w 9662615"/>
              <a:gd name="connsiteY98" fmla="*/ 1548552 h 1692226"/>
              <a:gd name="connsiteX99" fmla="*/ 1407755 w 9662615"/>
              <a:gd name="connsiteY99" fmla="*/ 1571444 h 1692226"/>
              <a:gd name="connsiteX100" fmla="*/ 1271994 w 9662615"/>
              <a:gd name="connsiteY100" fmla="*/ 1579471 h 1692226"/>
              <a:gd name="connsiteX101" fmla="*/ 1249226 w 9662615"/>
              <a:gd name="connsiteY101" fmla="*/ 1583140 h 1692226"/>
              <a:gd name="connsiteX102" fmla="*/ 1217719 w 9662615"/>
              <a:gd name="connsiteY102" fmla="*/ 1580863 h 1692226"/>
              <a:gd name="connsiteX103" fmla="*/ 1091432 w 9662615"/>
              <a:gd name="connsiteY103" fmla="*/ 1571003 h 1692226"/>
              <a:gd name="connsiteX104" fmla="*/ 992039 w 9662615"/>
              <a:gd name="connsiteY104" fmla="*/ 1556662 h 1692226"/>
              <a:gd name="connsiteX105" fmla="*/ 868264 w 9662615"/>
              <a:gd name="connsiteY105" fmla="*/ 1566392 h 1692226"/>
              <a:gd name="connsiteX106" fmla="*/ 792765 w 9662615"/>
              <a:gd name="connsiteY106" fmla="*/ 1563102 h 1692226"/>
              <a:gd name="connsiteX107" fmla="*/ 669055 w 9662615"/>
              <a:gd name="connsiteY107" fmla="*/ 1543638 h 1692226"/>
              <a:gd name="connsiteX108" fmla="*/ 506152 w 9662615"/>
              <a:gd name="connsiteY108" fmla="*/ 1549124 h 1692226"/>
              <a:gd name="connsiteX109" fmla="*/ 472797 w 9662615"/>
              <a:gd name="connsiteY109" fmla="*/ 1568904 h 1692226"/>
              <a:gd name="connsiteX110" fmla="*/ 427864 w 9662615"/>
              <a:gd name="connsiteY110" fmla="*/ 1580848 h 1692226"/>
              <a:gd name="connsiteX111" fmla="*/ 408381 w 9662615"/>
              <a:gd name="connsiteY111" fmla="*/ 1552940 h 1692226"/>
              <a:gd name="connsiteX112" fmla="*/ 267163 w 9662615"/>
              <a:gd name="connsiteY112" fmla="*/ 1531913 h 1692226"/>
              <a:gd name="connsiteX113" fmla="*/ 196644 w 9662615"/>
              <a:gd name="connsiteY113" fmla="*/ 1524565 h 1692226"/>
              <a:gd name="connsiteX114" fmla="*/ 86819 w 9662615"/>
              <a:gd name="connsiteY114" fmla="*/ 1519517 h 1692226"/>
              <a:gd name="connsiteX115" fmla="*/ 53369 w 9662615"/>
              <a:gd name="connsiteY115" fmla="*/ 1516853 h 1692226"/>
              <a:gd name="connsiteX116" fmla="*/ 2359 w 9662615"/>
              <a:gd name="connsiteY116" fmla="*/ 1515247 h 1692226"/>
              <a:gd name="connsiteX117" fmla="*/ 0 w 9662615"/>
              <a:gd name="connsiteY117" fmla="*/ 1514932 h 1692226"/>
              <a:gd name="connsiteX118" fmla="*/ 0 w 9662615"/>
              <a:gd name="connsiteY118" fmla="*/ 0 h 1692226"/>
              <a:gd name="connsiteX0" fmla="*/ 0 w 9662615"/>
              <a:gd name="connsiteY0" fmla="*/ 0 h 1692226"/>
              <a:gd name="connsiteX1" fmla="*/ 9662615 w 9662615"/>
              <a:gd name="connsiteY1" fmla="*/ 0 h 1692226"/>
              <a:gd name="connsiteX2" fmla="*/ 9662615 w 9662615"/>
              <a:gd name="connsiteY2" fmla="*/ 1280346 h 1692226"/>
              <a:gd name="connsiteX3" fmla="*/ 9658420 w 9662615"/>
              <a:gd name="connsiteY3" fmla="*/ 1280106 h 1692226"/>
              <a:gd name="connsiteX4" fmla="*/ 9469546 w 9662615"/>
              <a:gd name="connsiteY4" fmla="*/ 1289837 h 1692226"/>
              <a:gd name="connsiteX5" fmla="*/ 9385895 w 9662615"/>
              <a:gd name="connsiteY5" fmla="*/ 1269203 h 1692226"/>
              <a:gd name="connsiteX6" fmla="*/ 9144767 w 9662615"/>
              <a:gd name="connsiteY6" fmla="*/ 1264120 h 1692226"/>
              <a:gd name="connsiteX7" fmla="*/ 8837252 w 9662615"/>
              <a:gd name="connsiteY7" fmla="*/ 1350515 h 1692226"/>
              <a:gd name="connsiteX8" fmla="*/ 8705466 w 9662615"/>
              <a:gd name="connsiteY8" fmla="*/ 1342419 h 1692226"/>
              <a:gd name="connsiteX9" fmla="*/ 8652221 w 9662615"/>
              <a:gd name="connsiteY9" fmla="*/ 1326906 h 1692226"/>
              <a:gd name="connsiteX10" fmla="*/ 8632312 w 9662615"/>
              <a:gd name="connsiteY10" fmla="*/ 1326025 h 1692226"/>
              <a:gd name="connsiteX11" fmla="*/ 8591582 w 9662615"/>
              <a:gd name="connsiteY11" fmla="*/ 1341666 h 1692226"/>
              <a:gd name="connsiteX12" fmla="*/ 8537336 w 9662615"/>
              <a:gd name="connsiteY12" fmla="*/ 1341684 h 1692226"/>
              <a:gd name="connsiteX13" fmla="*/ 8472508 w 9662615"/>
              <a:gd name="connsiteY13" fmla="*/ 1363109 h 1692226"/>
              <a:gd name="connsiteX14" fmla="*/ 8258477 w 9662615"/>
              <a:gd name="connsiteY14" fmla="*/ 1370666 h 1692226"/>
              <a:gd name="connsiteX15" fmla="*/ 8197961 w 9662615"/>
              <a:gd name="connsiteY15" fmla="*/ 1392804 h 1692226"/>
              <a:gd name="connsiteX16" fmla="*/ 8171196 w 9662615"/>
              <a:gd name="connsiteY16" fmla="*/ 1397216 h 1692226"/>
              <a:gd name="connsiteX17" fmla="*/ 8127667 w 9662615"/>
              <a:gd name="connsiteY17" fmla="*/ 1418254 h 1692226"/>
              <a:gd name="connsiteX18" fmla="*/ 7974579 w 9662615"/>
              <a:gd name="connsiteY18" fmla="*/ 1383439 h 1692226"/>
              <a:gd name="connsiteX19" fmla="*/ 7768351 w 9662615"/>
              <a:gd name="connsiteY19" fmla="*/ 1395051 h 1692226"/>
              <a:gd name="connsiteX20" fmla="*/ 7635985 w 9662615"/>
              <a:gd name="connsiteY20" fmla="*/ 1386363 h 1692226"/>
              <a:gd name="connsiteX21" fmla="*/ 7466069 w 9662615"/>
              <a:gd name="connsiteY21" fmla="*/ 1377654 h 1692226"/>
              <a:gd name="connsiteX22" fmla="*/ 7355642 w 9662615"/>
              <a:gd name="connsiteY22" fmla="*/ 1407761 h 1692226"/>
              <a:gd name="connsiteX23" fmla="*/ 7151610 w 9662615"/>
              <a:gd name="connsiteY23" fmla="*/ 1397856 h 1692226"/>
              <a:gd name="connsiteX24" fmla="*/ 7082147 w 9662615"/>
              <a:gd name="connsiteY24" fmla="*/ 1406113 h 1692226"/>
              <a:gd name="connsiteX25" fmla="*/ 7014958 w 9662615"/>
              <a:gd name="connsiteY25" fmla="*/ 1396883 h 1692226"/>
              <a:gd name="connsiteX26" fmla="*/ 6907567 w 9662615"/>
              <a:gd name="connsiteY26" fmla="*/ 1419149 h 1692226"/>
              <a:gd name="connsiteX27" fmla="*/ 6748428 w 9662615"/>
              <a:gd name="connsiteY27" fmla="*/ 1420308 h 1692226"/>
              <a:gd name="connsiteX28" fmla="*/ 6654257 w 9662615"/>
              <a:gd name="connsiteY28" fmla="*/ 1424143 h 1692226"/>
              <a:gd name="connsiteX29" fmla="*/ 6620123 w 9662615"/>
              <a:gd name="connsiteY29" fmla="*/ 1430535 h 1692226"/>
              <a:gd name="connsiteX30" fmla="*/ 6571355 w 9662615"/>
              <a:gd name="connsiteY30" fmla="*/ 1436144 h 1692226"/>
              <a:gd name="connsiteX31" fmla="*/ 6486557 w 9662615"/>
              <a:gd name="connsiteY31" fmla="*/ 1449861 h 1692226"/>
              <a:gd name="connsiteX32" fmla="*/ 6370419 w 9662615"/>
              <a:gd name="connsiteY32" fmla="*/ 1461649 h 1692226"/>
              <a:gd name="connsiteX33" fmla="*/ 6278839 w 9662615"/>
              <a:gd name="connsiteY33" fmla="*/ 1449160 h 1692226"/>
              <a:gd name="connsiteX34" fmla="*/ 6272455 w 9662615"/>
              <a:gd name="connsiteY34" fmla="*/ 1453191 h 1692226"/>
              <a:gd name="connsiteX35" fmla="*/ 6212659 w 9662615"/>
              <a:gd name="connsiteY35" fmla="*/ 1454850 h 1692226"/>
              <a:gd name="connsiteX36" fmla="*/ 6069317 w 9662615"/>
              <a:gd name="connsiteY36" fmla="*/ 1445838 h 1692226"/>
              <a:gd name="connsiteX37" fmla="*/ 5878477 w 9662615"/>
              <a:gd name="connsiteY37" fmla="*/ 1439180 h 1692226"/>
              <a:gd name="connsiteX38" fmla="*/ 5838387 w 9662615"/>
              <a:gd name="connsiteY38" fmla="*/ 1444679 h 1692226"/>
              <a:gd name="connsiteX39" fmla="*/ 5771136 w 9662615"/>
              <a:gd name="connsiteY39" fmla="*/ 1453639 h 1692226"/>
              <a:gd name="connsiteX40" fmla="*/ 5724081 w 9662615"/>
              <a:gd name="connsiteY40" fmla="*/ 1470431 h 1692226"/>
              <a:gd name="connsiteX41" fmla="*/ 5666577 w 9662615"/>
              <a:gd name="connsiteY41" fmla="*/ 1473921 h 1692226"/>
              <a:gd name="connsiteX42" fmla="*/ 5649068 w 9662615"/>
              <a:gd name="connsiteY42" fmla="*/ 1461676 h 1692226"/>
              <a:gd name="connsiteX43" fmla="*/ 5588902 w 9662615"/>
              <a:gd name="connsiteY43" fmla="*/ 1469647 h 1692226"/>
              <a:gd name="connsiteX44" fmla="*/ 5498090 w 9662615"/>
              <a:gd name="connsiteY44" fmla="*/ 1483173 h 1692226"/>
              <a:gd name="connsiteX45" fmla="*/ 5444641 w 9662615"/>
              <a:gd name="connsiteY45" fmla="*/ 1487602 h 1692226"/>
              <a:gd name="connsiteX46" fmla="*/ 5299812 w 9662615"/>
              <a:gd name="connsiteY46" fmla="*/ 1503362 h 1692226"/>
              <a:gd name="connsiteX47" fmla="*/ 5213947 w 9662615"/>
              <a:gd name="connsiteY47" fmla="*/ 1516637 h 1692226"/>
              <a:gd name="connsiteX48" fmla="*/ 5090342 w 9662615"/>
              <a:gd name="connsiteY48" fmla="*/ 1546680 h 1692226"/>
              <a:gd name="connsiteX49" fmla="*/ 5129812 w 9662615"/>
              <a:gd name="connsiteY49" fmla="*/ 1521277 h 1692226"/>
              <a:gd name="connsiteX50" fmla="*/ 5059484 w 9662615"/>
              <a:gd name="connsiteY50" fmla="*/ 1546802 h 1692226"/>
              <a:gd name="connsiteX51" fmla="*/ 5038524 w 9662615"/>
              <a:gd name="connsiteY51" fmla="*/ 1545675 h 1692226"/>
              <a:gd name="connsiteX52" fmla="*/ 5026564 w 9662615"/>
              <a:gd name="connsiteY52" fmla="*/ 1545376 h 1692226"/>
              <a:gd name="connsiteX53" fmla="*/ 4969433 w 9662615"/>
              <a:gd name="connsiteY53" fmla="*/ 1550865 h 1692226"/>
              <a:gd name="connsiteX54" fmla="*/ 4921303 w 9662615"/>
              <a:gd name="connsiteY54" fmla="*/ 1575379 h 1692226"/>
              <a:gd name="connsiteX55" fmla="*/ 4871726 w 9662615"/>
              <a:gd name="connsiteY55" fmla="*/ 1570584 h 1692226"/>
              <a:gd name="connsiteX56" fmla="*/ 4847242 w 9662615"/>
              <a:gd name="connsiteY56" fmla="*/ 1621094 h 1692226"/>
              <a:gd name="connsiteX57" fmla="*/ 4809131 w 9662615"/>
              <a:gd name="connsiteY57" fmla="*/ 1692226 h 1692226"/>
              <a:gd name="connsiteX58" fmla="*/ 4791466 w 9662615"/>
              <a:gd name="connsiteY58" fmla="*/ 1561324 h 1692226"/>
              <a:gd name="connsiteX59" fmla="*/ 4784247 w 9662615"/>
              <a:gd name="connsiteY59" fmla="*/ 1562342 h 1692226"/>
              <a:gd name="connsiteX60" fmla="*/ 4735334 w 9662615"/>
              <a:gd name="connsiteY60" fmla="*/ 1581778 h 1692226"/>
              <a:gd name="connsiteX61" fmla="*/ 4697562 w 9662615"/>
              <a:gd name="connsiteY61" fmla="*/ 1551206 h 1692226"/>
              <a:gd name="connsiteX62" fmla="*/ 4662664 w 9662615"/>
              <a:gd name="connsiteY62" fmla="*/ 1573162 h 1692226"/>
              <a:gd name="connsiteX63" fmla="*/ 4603028 w 9662615"/>
              <a:gd name="connsiteY63" fmla="*/ 1568821 h 1692226"/>
              <a:gd name="connsiteX64" fmla="*/ 4541612 w 9662615"/>
              <a:gd name="connsiteY64" fmla="*/ 1545262 h 1692226"/>
              <a:gd name="connsiteX65" fmla="*/ 4422155 w 9662615"/>
              <a:gd name="connsiteY65" fmla="*/ 1542059 h 1692226"/>
              <a:gd name="connsiteX66" fmla="*/ 4221826 w 9662615"/>
              <a:gd name="connsiteY66" fmla="*/ 1508923 h 1692226"/>
              <a:gd name="connsiteX67" fmla="*/ 4096601 w 9662615"/>
              <a:gd name="connsiteY67" fmla="*/ 1521563 h 1692226"/>
              <a:gd name="connsiteX68" fmla="*/ 3970635 w 9662615"/>
              <a:gd name="connsiteY68" fmla="*/ 1544815 h 1692226"/>
              <a:gd name="connsiteX69" fmla="*/ 3833906 w 9662615"/>
              <a:gd name="connsiteY69" fmla="*/ 1516637 h 1692226"/>
              <a:gd name="connsiteX70" fmla="*/ 3696258 w 9662615"/>
              <a:gd name="connsiteY70" fmla="*/ 1537563 h 1692226"/>
              <a:gd name="connsiteX71" fmla="*/ 3594070 w 9662615"/>
              <a:gd name="connsiteY71" fmla="*/ 1509422 h 1692226"/>
              <a:gd name="connsiteX72" fmla="*/ 3565233 w 9662615"/>
              <a:gd name="connsiteY72" fmla="*/ 1515122 h 1692226"/>
              <a:gd name="connsiteX73" fmla="*/ 3560267 w 9662615"/>
              <a:gd name="connsiteY73" fmla="*/ 1516288 h 1692226"/>
              <a:gd name="connsiteX74" fmla="*/ 3540258 w 9662615"/>
              <a:gd name="connsiteY74" fmla="*/ 1516976 h 1692226"/>
              <a:gd name="connsiteX75" fmla="*/ 3534780 w 9662615"/>
              <a:gd name="connsiteY75" fmla="*/ 1522141 h 1692226"/>
              <a:gd name="connsiteX76" fmla="*/ 3504783 w 9662615"/>
              <a:gd name="connsiteY76" fmla="*/ 1526739 h 1692226"/>
              <a:gd name="connsiteX77" fmla="*/ 3430805 w 9662615"/>
              <a:gd name="connsiteY77" fmla="*/ 1542521 h 1692226"/>
              <a:gd name="connsiteX78" fmla="*/ 3292707 w 9662615"/>
              <a:gd name="connsiteY78" fmla="*/ 1520490 h 1692226"/>
              <a:gd name="connsiteX79" fmla="*/ 3187872 w 9662615"/>
              <a:gd name="connsiteY79" fmla="*/ 1519991 h 1692226"/>
              <a:gd name="connsiteX80" fmla="*/ 3148026 w 9662615"/>
              <a:gd name="connsiteY80" fmla="*/ 1524777 h 1692226"/>
              <a:gd name="connsiteX81" fmla="*/ 3092394 w 9662615"/>
              <a:gd name="connsiteY81" fmla="*/ 1528115 h 1692226"/>
              <a:gd name="connsiteX82" fmla="*/ 2994200 w 9662615"/>
              <a:gd name="connsiteY82" fmla="*/ 1537857 h 1692226"/>
              <a:gd name="connsiteX83" fmla="*/ 2862301 w 9662615"/>
              <a:gd name="connsiteY83" fmla="*/ 1544250 h 1692226"/>
              <a:gd name="connsiteX84" fmla="*/ 2766335 w 9662615"/>
              <a:gd name="connsiteY84" fmla="*/ 1527662 h 1692226"/>
              <a:gd name="connsiteX85" fmla="*/ 2757836 w 9662615"/>
              <a:gd name="connsiteY85" fmla="*/ 1531371 h 1692226"/>
              <a:gd name="connsiteX86" fmla="*/ 2691555 w 9662615"/>
              <a:gd name="connsiteY86" fmla="*/ 1530283 h 1692226"/>
              <a:gd name="connsiteX87" fmla="*/ 2491676 w 9662615"/>
              <a:gd name="connsiteY87" fmla="*/ 1500859 h 1692226"/>
              <a:gd name="connsiteX88" fmla="*/ 2378036 w 9662615"/>
              <a:gd name="connsiteY88" fmla="*/ 1520645 h 1692226"/>
              <a:gd name="connsiteX89" fmla="*/ 2284269 w 9662615"/>
              <a:gd name="connsiteY89" fmla="*/ 1503068 h 1692226"/>
              <a:gd name="connsiteX90" fmla="*/ 2207104 w 9662615"/>
              <a:gd name="connsiteY90" fmla="*/ 1508888 h 1692226"/>
              <a:gd name="connsiteX91" fmla="*/ 2149226 w 9662615"/>
              <a:gd name="connsiteY91" fmla="*/ 1523409 h 1692226"/>
              <a:gd name="connsiteX92" fmla="*/ 2084783 w 9662615"/>
              <a:gd name="connsiteY92" fmla="*/ 1524245 h 1692226"/>
              <a:gd name="connsiteX93" fmla="*/ 2070075 w 9662615"/>
              <a:gd name="connsiteY93" fmla="*/ 1511285 h 1692226"/>
              <a:gd name="connsiteX94" fmla="*/ 2001057 w 9662615"/>
              <a:gd name="connsiteY94" fmla="*/ 1516449 h 1692226"/>
              <a:gd name="connsiteX95" fmla="*/ 1896330 w 9662615"/>
              <a:gd name="connsiteY95" fmla="*/ 1525725 h 1692226"/>
              <a:gd name="connsiteX96" fmla="*/ 1835994 w 9662615"/>
              <a:gd name="connsiteY96" fmla="*/ 1527678 h 1692226"/>
              <a:gd name="connsiteX97" fmla="*/ 1671119 w 9662615"/>
              <a:gd name="connsiteY97" fmla="*/ 1536701 h 1692226"/>
              <a:gd name="connsiteX98" fmla="*/ 1601337 w 9662615"/>
              <a:gd name="connsiteY98" fmla="*/ 1548552 h 1692226"/>
              <a:gd name="connsiteX99" fmla="*/ 1407755 w 9662615"/>
              <a:gd name="connsiteY99" fmla="*/ 1571444 h 1692226"/>
              <a:gd name="connsiteX100" fmla="*/ 1271994 w 9662615"/>
              <a:gd name="connsiteY100" fmla="*/ 1579471 h 1692226"/>
              <a:gd name="connsiteX101" fmla="*/ 1249226 w 9662615"/>
              <a:gd name="connsiteY101" fmla="*/ 1583140 h 1692226"/>
              <a:gd name="connsiteX102" fmla="*/ 1217719 w 9662615"/>
              <a:gd name="connsiteY102" fmla="*/ 1580863 h 1692226"/>
              <a:gd name="connsiteX103" fmla="*/ 1091432 w 9662615"/>
              <a:gd name="connsiteY103" fmla="*/ 1571003 h 1692226"/>
              <a:gd name="connsiteX104" fmla="*/ 992039 w 9662615"/>
              <a:gd name="connsiteY104" fmla="*/ 1556662 h 1692226"/>
              <a:gd name="connsiteX105" fmla="*/ 868264 w 9662615"/>
              <a:gd name="connsiteY105" fmla="*/ 1566392 h 1692226"/>
              <a:gd name="connsiteX106" fmla="*/ 792765 w 9662615"/>
              <a:gd name="connsiteY106" fmla="*/ 1563102 h 1692226"/>
              <a:gd name="connsiteX107" fmla="*/ 669055 w 9662615"/>
              <a:gd name="connsiteY107" fmla="*/ 1543638 h 1692226"/>
              <a:gd name="connsiteX108" fmla="*/ 506152 w 9662615"/>
              <a:gd name="connsiteY108" fmla="*/ 1549124 h 1692226"/>
              <a:gd name="connsiteX109" fmla="*/ 472797 w 9662615"/>
              <a:gd name="connsiteY109" fmla="*/ 1568904 h 1692226"/>
              <a:gd name="connsiteX110" fmla="*/ 427864 w 9662615"/>
              <a:gd name="connsiteY110" fmla="*/ 1580848 h 1692226"/>
              <a:gd name="connsiteX111" fmla="*/ 408381 w 9662615"/>
              <a:gd name="connsiteY111" fmla="*/ 1552940 h 1692226"/>
              <a:gd name="connsiteX112" fmla="*/ 267163 w 9662615"/>
              <a:gd name="connsiteY112" fmla="*/ 1531913 h 1692226"/>
              <a:gd name="connsiteX113" fmla="*/ 196644 w 9662615"/>
              <a:gd name="connsiteY113" fmla="*/ 1524565 h 1692226"/>
              <a:gd name="connsiteX114" fmla="*/ 86819 w 9662615"/>
              <a:gd name="connsiteY114" fmla="*/ 1519517 h 1692226"/>
              <a:gd name="connsiteX115" fmla="*/ 53369 w 9662615"/>
              <a:gd name="connsiteY115" fmla="*/ 1516853 h 1692226"/>
              <a:gd name="connsiteX116" fmla="*/ 2359 w 9662615"/>
              <a:gd name="connsiteY116" fmla="*/ 1515247 h 1692226"/>
              <a:gd name="connsiteX117" fmla="*/ 0 w 9662615"/>
              <a:gd name="connsiteY117" fmla="*/ 1514932 h 1692226"/>
              <a:gd name="connsiteX118" fmla="*/ 0 w 9662615"/>
              <a:gd name="connsiteY118" fmla="*/ 0 h 1692226"/>
              <a:gd name="connsiteX0" fmla="*/ 0 w 9662615"/>
              <a:gd name="connsiteY0" fmla="*/ 0 h 1621094"/>
              <a:gd name="connsiteX1" fmla="*/ 9662615 w 9662615"/>
              <a:gd name="connsiteY1" fmla="*/ 0 h 1621094"/>
              <a:gd name="connsiteX2" fmla="*/ 9662615 w 9662615"/>
              <a:gd name="connsiteY2" fmla="*/ 1280346 h 1621094"/>
              <a:gd name="connsiteX3" fmla="*/ 9658420 w 9662615"/>
              <a:gd name="connsiteY3" fmla="*/ 1280106 h 1621094"/>
              <a:gd name="connsiteX4" fmla="*/ 9469546 w 9662615"/>
              <a:gd name="connsiteY4" fmla="*/ 1289837 h 1621094"/>
              <a:gd name="connsiteX5" fmla="*/ 9385895 w 9662615"/>
              <a:gd name="connsiteY5" fmla="*/ 1269203 h 1621094"/>
              <a:gd name="connsiteX6" fmla="*/ 9144767 w 9662615"/>
              <a:gd name="connsiteY6" fmla="*/ 1264120 h 1621094"/>
              <a:gd name="connsiteX7" fmla="*/ 8837252 w 9662615"/>
              <a:gd name="connsiteY7" fmla="*/ 1350515 h 1621094"/>
              <a:gd name="connsiteX8" fmla="*/ 8705466 w 9662615"/>
              <a:gd name="connsiteY8" fmla="*/ 1342419 h 1621094"/>
              <a:gd name="connsiteX9" fmla="*/ 8652221 w 9662615"/>
              <a:gd name="connsiteY9" fmla="*/ 1326906 h 1621094"/>
              <a:gd name="connsiteX10" fmla="*/ 8632312 w 9662615"/>
              <a:gd name="connsiteY10" fmla="*/ 1326025 h 1621094"/>
              <a:gd name="connsiteX11" fmla="*/ 8591582 w 9662615"/>
              <a:gd name="connsiteY11" fmla="*/ 1341666 h 1621094"/>
              <a:gd name="connsiteX12" fmla="*/ 8537336 w 9662615"/>
              <a:gd name="connsiteY12" fmla="*/ 1341684 h 1621094"/>
              <a:gd name="connsiteX13" fmla="*/ 8472508 w 9662615"/>
              <a:gd name="connsiteY13" fmla="*/ 1363109 h 1621094"/>
              <a:gd name="connsiteX14" fmla="*/ 8258477 w 9662615"/>
              <a:gd name="connsiteY14" fmla="*/ 1370666 h 1621094"/>
              <a:gd name="connsiteX15" fmla="*/ 8197961 w 9662615"/>
              <a:gd name="connsiteY15" fmla="*/ 1392804 h 1621094"/>
              <a:gd name="connsiteX16" fmla="*/ 8171196 w 9662615"/>
              <a:gd name="connsiteY16" fmla="*/ 1397216 h 1621094"/>
              <a:gd name="connsiteX17" fmla="*/ 8127667 w 9662615"/>
              <a:gd name="connsiteY17" fmla="*/ 1418254 h 1621094"/>
              <a:gd name="connsiteX18" fmla="*/ 7974579 w 9662615"/>
              <a:gd name="connsiteY18" fmla="*/ 1383439 h 1621094"/>
              <a:gd name="connsiteX19" fmla="*/ 7768351 w 9662615"/>
              <a:gd name="connsiteY19" fmla="*/ 1395051 h 1621094"/>
              <a:gd name="connsiteX20" fmla="*/ 7635985 w 9662615"/>
              <a:gd name="connsiteY20" fmla="*/ 1386363 h 1621094"/>
              <a:gd name="connsiteX21" fmla="*/ 7466069 w 9662615"/>
              <a:gd name="connsiteY21" fmla="*/ 1377654 h 1621094"/>
              <a:gd name="connsiteX22" fmla="*/ 7355642 w 9662615"/>
              <a:gd name="connsiteY22" fmla="*/ 1407761 h 1621094"/>
              <a:gd name="connsiteX23" fmla="*/ 7151610 w 9662615"/>
              <a:gd name="connsiteY23" fmla="*/ 1397856 h 1621094"/>
              <a:gd name="connsiteX24" fmla="*/ 7082147 w 9662615"/>
              <a:gd name="connsiteY24" fmla="*/ 1406113 h 1621094"/>
              <a:gd name="connsiteX25" fmla="*/ 7014958 w 9662615"/>
              <a:gd name="connsiteY25" fmla="*/ 1396883 h 1621094"/>
              <a:gd name="connsiteX26" fmla="*/ 6907567 w 9662615"/>
              <a:gd name="connsiteY26" fmla="*/ 1419149 h 1621094"/>
              <a:gd name="connsiteX27" fmla="*/ 6748428 w 9662615"/>
              <a:gd name="connsiteY27" fmla="*/ 1420308 h 1621094"/>
              <a:gd name="connsiteX28" fmla="*/ 6654257 w 9662615"/>
              <a:gd name="connsiteY28" fmla="*/ 1424143 h 1621094"/>
              <a:gd name="connsiteX29" fmla="*/ 6620123 w 9662615"/>
              <a:gd name="connsiteY29" fmla="*/ 1430535 h 1621094"/>
              <a:gd name="connsiteX30" fmla="*/ 6571355 w 9662615"/>
              <a:gd name="connsiteY30" fmla="*/ 1436144 h 1621094"/>
              <a:gd name="connsiteX31" fmla="*/ 6486557 w 9662615"/>
              <a:gd name="connsiteY31" fmla="*/ 1449861 h 1621094"/>
              <a:gd name="connsiteX32" fmla="*/ 6370419 w 9662615"/>
              <a:gd name="connsiteY32" fmla="*/ 1461649 h 1621094"/>
              <a:gd name="connsiteX33" fmla="*/ 6278839 w 9662615"/>
              <a:gd name="connsiteY33" fmla="*/ 1449160 h 1621094"/>
              <a:gd name="connsiteX34" fmla="*/ 6272455 w 9662615"/>
              <a:gd name="connsiteY34" fmla="*/ 1453191 h 1621094"/>
              <a:gd name="connsiteX35" fmla="*/ 6212659 w 9662615"/>
              <a:gd name="connsiteY35" fmla="*/ 1454850 h 1621094"/>
              <a:gd name="connsiteX36" fmla="*/ 6069317 w 9662615"/>
              <a:gd name="connsiteY36" fmla="*/ 1445838 h 1621094"/>
              <a:gd name="connsiteX37" fmla="*/ 5878477 w 9662615"/>
              <a:gd name="connsiteY37" fmla="*/ 1439180 h 1621094"/>
              <a:gd name="connsiteX38" fmla="*/ 5838387 w 9662615"/>
              <a:gd name="connsiteY38" fmla="*/ 1444679 h 1621094"/>
              <a:gd name="connsiteX39" fmla="*/ 5771136 w 9662615"/>
              <a:gd name="connsiteY39" fmla="*/ 1453639 h 1621094"/>
              <a:gd name="connsiteX40" fmla="*/ 5724081 w 9662615"/>
              <a:gd name="connsiteY40" fmla="*/ 1470431 h 1621094"/>
              <a:gd name="connsiteX41" fmla="*/ 5666577 w 9662615"/>
              <a:gd name="connsiteY41" fmla="*/ 1473921 h 1621094"/>
              <a:gd name="connsiteX42" fmla="*/ 5649068 w 9662615"/>
              <a:gd name="connsiteY42" fmla="*/ 1461676 h 1621094"/>
              <a:gd name="connsiteX43" fmla="*/ 5588902 w 9662615"/>
              <a:gd name="connsiteY43" fmla="*/ 1469647 h 1621094"/>
              <a:gd name="connsiteX44" fmla="*/ 5498090 w 9662615"/>
              <a:gd name="connsiteY44" fmla="*/ 1483173 h 1621094"/>
              <a:gd name="connsiteX45" fmla="*/ 5444641 w 9662615"/>
              <a:gd name="connsiteY45" fmla="*/ 1487602 h 1621094"/>
              <a:gd name="connsiteX46" fmla="*/ 5299812 w 9662615"/>
              <a:gd name="connsiteY46" fmla="*/ 1503362 h 1621094"/>
              <a:gd name="connsiteX47" fmla="*/ 5213947 w 9662615"/>
              <a:gd name="connsiteY47" fmla="*/ 1516637 h 1621094"/>
              <a:gd name="connsiteX48" fmla="*/ 5090342 w 9662615"/>
              <a:gd name="connsiteY48" fmla="*/ 1546680 h 1621094"/>
              <a:gd name="connsiteX49" fmla="*/ 5129812 w 9662615"/>
              <a:gd name="connsiteY49" fmla="*/ 1521277 h 1621094"/>
              <a:gd name="connsiteX50" fmla="*/ 5059484 w 9662615"/>
              <a:gd name="connsiteY50" fmla="*/ 1546802 h 1621094"/>
              <a:gd name="connsiteX51" fmla="*/ 5038524 w 9662615"/>
              <a:gd name="connsiteY51" fmla="*/ 1545675 h 1621094"/>
              <a:gd name="connsiteX52" fmla="*/ 5026564 w 9662615"/>
              <a:gd name="connsiteY52" fmla="*/ 1545376 h 1621094"/>
              <a:gd name="connsiteX53" fmla="*/ 4969433 w 9662615"/>
              <a:gd name="connsiteY53" fmla="*/ 1550865 h 1621094"/>
              <a:gd name="connsiteX54" fmla="*/ 4921303 w 9662615"/>
              <a:gd name="connsiteY54" fmla="*/ 1575379 h 1621094"/>
              <a:gd name="connsiteX55" fmla="*/ 4871726 w 9662615"/>
              <a:gd name="connsiteY55" fmla="*/ 1570584 h 1621094"/>
              <a:gd name="connsiteX56" fmla="*/ 4847242 w 9662615"/>
              <a:gd name="connsiteY56" fmla="*/ 1621094 h 1621094"/>
              <a:gd name="connsiteX57" fmla="*/ 4821058 w 9662615"/>
              <a:gd name="connsiteY57" fmla="*/ 1553078 h 1621094"/>
              <a:gd name="connsiteX58" fmla="*/ 4791466 w 9662615"/>
              <a:gd name="connsiteY58" fmla="*/ 1561324 h 1621094"/>
              <a:gd name="connsiteX59" fmla="*/ 4784247 w 9662615"/>
              <a:gd name="connsiteY59" fmla="*/ 1562342 h 1621094"/>
              <a:gd name="connsiteX60" fmla="*/ 4735334 w 9662615"/>
              <a:gd name="connsiteY60" fmla="*/ 1581778 h 1621094"/>
              <a:gd name="connsiteX61" fmla="*/ 4697562 w 9662615"/>
              <a:gd name="connsiteY61" fmla="*/ 1551206 h 1621094"/>
              <a:gd name="connsiteX62" fmla="*/ 4662664 w 9662615"/>
              <a:gd name="connsiteY62" fmla="*/ 1573162 h 1621094"/>
              <a:gd name="connsiteX63" fmla="*/ 4603028 w 9662615"/>
              <a:gd name="connsiteY63" fmla="*/ 1568821 h 1621094"/>
              <a:gd name="connsiteX64" fmla="*/ 4541612 w 9662615"/>
              <a:gd name="connsiteY64" fmla="*/ 1545262 h 1621094"/>
              <a:gd name="connsiteX65" fmla="*/ 4422155 w 9662615"/>
              <a:gd name="connsiteY65" fmla="*/ 1542059 h 1621094"/>
              <a:gd name="connsiteX66" fmla="*/ 4221826 w 9662615"/>
              <a:gd name="connsiteY66" fmla="*/ 1508923 h 1621094"/>
              <a:gd name="connsiteX67" fmla="*/ 4096601 w 9662615"/>
              <a:gd name="connsiteY67" fmla="*/ 1521563 h 1621094"/>
              <a:gd name="connsiteX68" fmla="*/ 3970635 w 9662615"/>
              <a:gd name="connsiteY68" fmla="*/ 1544815 h 1621094"/>
              <a:gd name="connsiteX69" fmla="*/ 3833906 w 9662615"/>
              <a:gd name="connsiteY69" fmla="*/ 1516637 h 1621094"/>
              <a:gd name="connsiteX70" fmla="*/ 3696258 w 9662615"/>
              <a:gd name="connsiteY70" fmla="*/ 1537563 h 1621094"/>
              <a:gd name="connsiteX71" fmla="*/ 3594070 w 9662615"/>
              <a:gd name="connsiteY71" fmla="*/ 1509422 h 1621094"/>
              <a:gd name="connsiteX72" fmla="*/ 3565233 w 9662615"/>
              <a:gd name="connsiteY72" fmla="*/ 1515122 h 1621094"/>
              <a:gd name="connsiteX73" fmla="*/ 3560267 w 9662615"/>
              <a:gd name="connsiteY73" fmla="*/ 1516288 h 1621094"/>
              <a:gd name="connsiteX74" fmla="*/ 3540258 w 9662615"/>
              <a:gd name="connsiteY74" fmla="*/ 1516976 h 1621094"/>
              <a:gd name="connsiteX75" fmla="*/ 3534780 w 9662615"/>
              <a:gd name="connsiteY75" fmla="*/ 1522141 h 1621094"/>
              <a:gd name="connsiteX76" fmla="*/ 3504783 w 9662615"/>
              <a:gd name="connsiteY76" fmla="*/ 1526739 h 1621094"/>
              <a:gd name="connsiteX77" fmla="*/ 3430805 w 9662615"/>
              <a:gd name="connsiteY77" fmla="*/ 1542521 h 1621094"/>
              <a:gd name="connsiteX78" fmla="*/ 3292707 w 9662615"/>
              <a:gd name="connsiteY78" fmla="*/ 1520490 h 1621094"/>
              <a:gd name="connsiteX79" fmla="*/ 3187872 w 9662615"/>
              <a:gd name="connsiteY79" fmla="*/ 1519991 h 1621094"/>
              <a:gd name="connsiteX80" fmla="*/ 3148026 w 9662615"/>
              <a:gd name="connsiteY80" fmla="*/ 1524777 h 1621094"/>
              <a:gd name="connsiteX81" fmla="*/ 3092394 w 9662615"/>
              <a:gd name="connsiteY81" fmla="*/ 1528115 h 1621094"/>
              <a:gd name="connsiteX82" fmla="*/ 2994200 w 9662615"/>
              <a:gd name="connsiteY82" fmla="*/ 1537857 h 1621094"/>
              <a:gd name="connsiteX83" fmla="*/ 2862301 w 9662615"/>
              <a:gd name="connsiteY83" fmla="*/ 1544250 h 1621094"/>
              <a:gd name="connsiteX84" fmla="*/ 2766335 w 9662615"/>
              <a:gd name="connsiteY84" fmla="*/ 1527662 h 1621094"/>
              <a:gd name="connsiteX85" fmla="*/ 2757836 w 9662615"/>
              <a:gd name="connsiteY85" fmla="*/ 1531371 h 1621094"/>
              <a:gd name="connsiteX86" fmla="*/ 2691555 w 9662615"/>
              <a:gd name="connsiteY86" fmla="*/ 1530283 h 1621094"/>
              <a:gd name="connsiteX87" fmla="*/ 2491676 w 9662615"/>
              <a:gd name="connsiteY87" fmla="*/ 1500859 h 1621094"/>
              <a:gd name="connsiteX88" fmla="*/ 2378036 w 9662615"/>
              <a:gd name="connsiteY88" fmla="*/ 1520645 h 1621094"/>
              <a:gd name="connsiteX89" fmla="*/ 2284269 w 9662615"/>
              <a:gd name="connsiteY89" fmla="*/ 1503068 h 1621094"/>
              <a:gd name="connsiteX90" fmla="*/ 2207104 w 9662615"/>
              <a:gd name="connsiteY90" fmla="*/ 1508888 h 1621094"/>
              <a:gd name="connsiteX91" fmla="*/ 2149226 w 9662615"/>
              <a:gd name="connsiteY91" fmla="*/ 1523409 h 1621094"/>
              <a:gd name="connsiteX92" fmla="*/ 2084783 w 9662615"/>
              <a:gd name="connsiteY92" fmla="*/ 1524245 h 1621094"/>
              <a:gd name="connsiteX93" fmla="*/ 2070075 w 9662615"/>
              <a:gd name="connsiteY93" fmla="*/ 1511285 h 1621094"/>
              <a:gd name="connsiteX94" fmla="*/ 2001057 w 9662615"/>
              <a:gd name="connsiteY94" fmla="*/ 1516449 h 1621094"/>
              <a:gd name="connsiteX95" fmla="*/ 1896330 w 9662615"/>
              <a:gd name="connsiteY95" fmla="*/ 1525725 h 1621094"/>
              <a:gd name="connsiteX96" fmla="*/ 1835994 w 9662615"/>
              <a:gd name="connsiteY96" fmla="*/ 1527678 h 1621094"/>
              <a:gd name="connsiteX97" fmla="*/ 1671119 w 9662615"/>
              <a:gd name="connsiteY97" fmla="*/ 1536701 h 1621094"/>
              <a:gd name="connsiteX98" fmla="*/ 1601337 w 9662615"/>
              <a:gd name="connsiteY98" fmla="*/ 1548552 h 1621094"/>
              <a:gd name="connsiteX99" fmla="*/ 1407755 w 9662615"/>
              <a:gd name="connsiteY99" fmla="*/ 1571444 h 1621094"/>
              <a:gd name="connsiteX100" fmla="*/ 1271994 w 9662615"/>
              <a:gd name="connsiteY100" fmla="*/ 1579471 h 1621094"/>
              <a:gd name="connsiteX101" fmla="*/ 1249226 w 9662615"/>
              <a:gd name="connsiteY101" fmla="*/ 1583140 h 1621094"/>
              <a:gd name="connsiteX102" fmla="*/ 1217719 w 9662615"/>
              <a:gd name="connsiteY102" fmla="*/ 1580863 h 1621094"/>
              <a:gd name="connsiteX103" fmla="*/ 1091432 w 9662615"/>
              <a:gd name="connsiteY103" fmla="*/ 1571003 h 1621094"/>
              <a:gd name="connsiteX104" fmla="*/ 992039 w 9662615"/>
              <a:gd name="connsiteY104" fmla="*/ 1556662 h 1621094"/>
              <a:gd name="connsiteX105" fmla="*/ 868264 w 9662615"/>
              <a:gd name="connsiteY105" fmla="*/ 1566392 h 1621094"/>
              <a:gd name="connsiteX106" fmla="*/ 792765 w 9662615"/>
              <a:gd name="connsiteY106" fmla="*/ 1563102 h 1621094"/>
              <a:gd name="connsiteX107" fmla="*/ 669055 w 9662615"/>
              <a:gd name="connsiteY107" fmla="*/ 1543638 h 1621094"/>
              <a:gd name="connsiteX108" fmla="*/ 506152 w 9662615"/>
              <a:gd name="connsiteY108" fmla="*/ 1549124 h 1621094"/>
              <a:gd name="connsiteX109" fmla="*/ 472797 w 9662615"/>
              <a:gd name="connsiteY109" fmla="*/ 1568904 h 1621094"/>
              <a:gd name="connsiteX110" fmla="*/ 427864 w 9662615"/>
              <a:gd name="connsiteY110" fmla="*/ 1580848 h 1621094"/>
              <a:gd name="connsiteX111" fmla="*/ 408381 w 9662615"/>
              <a:gd name="connsiteY111" fmla="*/ 1552940 h 1621094"/>
              <a:gd name="connsiteX112" fmla="*/ 267163 w 9662615"/>
              <a:gd name="connsiteY112" fmla="*/ 1531913 h 1621094"/>
              <a:gd name="connsiteX113" fmla="*/ 196644 w 9662615"/>
              <a:gd name="connsiteY113" fmla="*/ 1524565 h 1621094"/>
              <a:gd name="connsiteX114" fmla="*/ 86819 w 9662615"/>
              <a:gd name="connsiteY114" fmla="*/ 1519517 h 1621094"/>
              <a:gd name="connsiteX115" fmla="*/ 53369 w 9662615"/>
              <a:gd name="connsiteY115" fmla="*/ 1516853 h 1621094"/>
              <a:gd name="connsiteX116" fmla="*/ 2359 w 9662615"/>
              <a:gd name="connsiteY116" fmla="*/ 1515247 h 1621094"/>
              <a:gd name="connsiteX117" fmla="*/ 0 w 9662615"/>
              <a:gd name="connsiteY117" fmla="*/ 1514932 h 1621094"/>
              <a:gd name="connsiteX118" fmla="*/ 0 w 9662615"/>
              <a:gd name="connsiteY118" fmla="*/ 0 h 1621094"/>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1303 w 9662615"/>
              <a:gd name="connsiteY54" fmla="*/ 1575379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5334 w 9662615"/>
              <a:gd name="connsiteY60" fmla="*/ 1581778 h 1583140"/>
              <a:gd name="connsiteX61" fmla="*/ 4697562 w 9662615"/>
              <a:gd name="connsiteY61" fmla="*/ 1551206 h 1583140"/>
              <a:gd name="connsiteX62" fmla="*/ 4662664 w 9662615"/>
              <a:gd name="connsiteY62" fmla="*/ 1573162 h 1583140"/>
              <a:gd name="connsiteX63" fmla="*/ 4603028 w 9662615"/>
              <a:gd name="connsiteY63" fmla="*/ 1568821 h 1583140"/>
              <a:gd name="connsiteX64" fmla="*/ 4541612 w 9662615"/>
              <a:gd name="connsiteY64" fmla="*/ 1545262 h 1583140"/>
              <a:gd name="connsiteX65" fmla="*/ 4422155 w 9662615"/>
              <a:gd name="connsiteY65" fmla="*/ 1542059 h 1583140"/>
              <a:gd name="connsiteX66" fmla="*/ 4221826 w 9662615"/>
              <a:gd name="connsiteY66" fmla="*/ 1508923 h 1583140"/>
              <a:gd name="connsiteX67" fmla="*/ 4096601 w 9662615"/>
              <a:gd name="connsiteY67" fmla="*/ 1521563 h 1583140"/>
              <a:gd name="connsiteX68" fmla="*/ 3970635 w 9662615"/>
              <a:gd name="connsiteY68" fmla="*/ 1544815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5334 w 9662615"/>
              <a:gd name="connsiteY60" fmla="*/ 1581778 h 1583140"/>
              <a:gd name="connsiteX61" fmla="*/ 4697562 w 9662615"/>
              <a:gd name="connsiteY61" fmla="*/ 1551206 h 1583140"/>
              <a:gd name="connsiteX62" fmla="*/ 4662664 w 9662615"/>
              <a:gd name="connsiteY62" fmla="*/ 1573162 h 1583140"/>
              <a:gd name="connsiteX63" fmla="*/ 4603028 w 9662615"/>
              <a:gd name="connsiteY63" fmla="*/ 1568821 h 1583140"/>
              <a:gd name="connsiteX64" fmla="*/ 4541612 w 9662615"/>
              <a:gd name="connsiteY64" fmla="*/ 1545262 h 1583140"/>
              <a:gd name="connsiteX65" fmla="*/ 4422155 w 9662615"/>
              <a:gd name="connsiteY65" fmla="*/ 1542059 h 1583140"/>
              <a:gd name="connsiteX66" fmla="*/ 4221826 w 9662615"/>
              <a:gd name="connsiteY66" fmla="*/ 1508923 h 1583140"/>
              <a:gd name="connsiteX67" fmla="*/ 4096601 w 9662615"/>
              <a:gd name="connsiteY67" fmla="*/ 1521563 h 1583140"/>
              <a:gd name="connsiteX68" fmla="*/ 3970635 w 9662615"/>
              <a:gd name="connsiteY68" fmla="*/ 1544815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97680"/>
              <a:gd name="connsiteX1" fmla="*/ 9662615 w 9662615"/>
              <a:gd name="connsiteY1" fmla="*/ 0 h 1597680"/>
              <a:gd name="connsiteX2" fmla="*/ 9662615 w 9662615"/>
              <a:gd name="connsiteY2" fmla="*/ 1280346 h 1597680"/>
              <a:gd name="connsiteX3" fmla="*/ 9658420 w 9662615"/>
              <a:gd name="connsiteY3" fmla="*/ 1280106 h 1597680"/>
              <a:gd name="connsiteX4" fmla="*/ 9469546 w 9662615"/>
              <a:gd name="connsiteY4" fmla="*/ 1289837 h 1597680"/>
              <a:gd name="connsiteX5" fmla="*/ 9385895 w 9662615"/>
              <a:gd name="connsiteY5" fmla="*/ 1269203 h 1597680"/>
              <a:gd name="connsiteX6" fmla="*/ 9144767 w 9662615"/>
              <a:gd name="connsiteY6" fmla="*/ 1264120 h 1597680"/>
              <a:gd name="connsiteX7" fmla="*/ 8837252 w 9662615"/>
              <a:gd name="connsiteY7" fmla="*/ 1350515 h 1597680"/>
              <a:gd name="connsiteX8" fmla="*/ 8705466 w 9662615"/>
              <a:gd name="connsiteY8" fmla="*/ 1342419 h 1597680"/>
              <a:gd name="connsiteX9" fmla="*/ 8652221 w 9662615"/>
              <a:gd name="connsiteY9" fmla="*/ 1326906 h 1597680"/>
              <a:gd name="connsiteX10" fmla="*/ 8632312 w 9662615"/>
              <a:gd name="connsiteY10" fmla="*/ 1326025 h 1597680"/>
              <a:gd name="connsiteX11" fmla="*/ 8591582 w 9662615"/>
              <a:gd name="connsiteY11" fmla="*/ 1341666 h 1597680"/>
              <a:gd name="connsiteX12" fmla="*/ 8537336 w 9662615"/>
              <a:gd name="connsiteY12" fmla="*/ 1341684 h 1597680"/>
              <a:gd name="connsiteX13" fmla="*/ 8472508 w 9662615"/>
              <a:gd name="connsiteY13" fmla="*/ 1363109 h 1597680"/>
              <a:gd name="connsiteX14" fmla="*/ 8258477 w 9662615"/>
              <a:gd name="connsiteY14" fmla="*/ 1370666 h 1597680"/>
              <a:gd name="connsiteX15" fmla="*/ 8197961 w 9662615"/>
              <a:gd name="connsiteY15" fmla="*/ 1392804 h 1597680"/>
              <a:gd name="connsiteX16" fmla="*/ 8171196 w 9662615"/>
              <a:gd name="connsiteY16" fmla="*/ 1397216 h 1597680"/>
              <a:gd name="connsiteX17" fmla="*/ 8127667 w 9662615"/>
              <a:gd name="connsiteY17" fmla="*/ 1418254 h 1597680"/>
              <a:gd name="connsiteX18" fmla="*/ 7974579 w 9662615"/>
              <a:gd name="connsiteY18" fmla="*/ 1383439 h 1597680"/>
              <a:gd name="connsiteX19" fmla="*/ 7768351 w 9662615"/>
              <a:gd name="connsiteY19" fmla="*/ 1395051 h 1597680"/>
              <a:gd name="connsiteX20" fmla="*/ 7635985 w 9662615"/>
              <a:gd name="connsiteY20" fmla="*/ 1386363 h 1597680"/>
              <a:gd name="connsiteX21" fmla="*/ 7466069 w 9662615"/>
              <a:gd name="connsiteY21" fmla="*/ 1377654 h 1597680"/>
              <a:gd name="connsiteX22" fmla="*/ 7355642 w 9662615"/>
              <a:gd name="connsiteY22" fmla="*/ 1407761 h 1597680"/>
              <a:gd name="connsiteX23" fmla="*/ 7151610 w 9662615"/>
              <a:gd name="connsiteY23" fmla="*/ 1397856 h 1597680"/>
              <a:gd name="connsiteX24" fmla="*/ 7082147 w 9662615"/>
              <a:gd name="connsiteY24" fmla="*/ 1406113 h 1597680"/>
              <a:gd name="connsiteX25" fmla="*/ 7014958 w 9662615"/>
              <a:gd name="connsiteY25" fmla="*/ 1396883 h 1597680"/>
              <a:gd name="connsiteX26" fmla="*/ 6907567 w 9662615"/>
              <a:gd name="connsiteY26" fmla="*/ 1419149 h 1597680"/>
              <a:gd name="connsiteX27" fmla="*/ 6748428 w 9662615"/>
              <a:gd name="connsiteY27" fmla="*/ 1420308 h 1597680"/>
              <a:gd name="connsiteX28" fmla="*/ 6654257 w 9662615"/>
              <a:gd name="connsiteY28" fmla="*/ 1424143 h 1597680"/>
              <a:gd name="connsiteX29" fmla="*/ 6620123 w 9662615"/>
              <a:gd name="connsiteY29" fmla="*/ 1430535 h 1597680"/>
              <a:gd name="connsiteX30" fmla="*/ 6571355 w 9662615"/>
              <a:gd name="connsiteY30" fmla="*/ 1436144 h 1597680"/>
              <a:gd name="connsiteX31" fmla="*/ 6486557 w 9662615"/>
              <a:gd name="connsiteY31" fmla="*/ 1449861 h 1597680"/>
              <a:gd name="connsiteX32" fmla="*/ 6370419 w 9662615"/>
              <a:gd name="connsiteY32" fmla="*/ 1461649 h 1597680"/>
              <a:gd name="connsiteX33" fmla="*/ 6278839 w 9662615"/>
              <a:gd name="connsiteY33" fmla="*/ 1449160 h 1597680"/>
              <a:gd name="connsiteX34" fmla="*/ 6272455 w 9662615"/>
              <a:gd name="connsiteY34" fmla="*/ 1453191 h 1597680"/>
              <a:gd name="connsiteX35" fmla="*/ 6212659 w 9662615"/>
              <a:gd name="connsiteY35" fmla="*/ 1454850 h 1597680"/>
              <a:gd name="connsiteX36" fmla="*/ 6069317 w 9662615"/>
              <a:gd name="connsiteY36" fmla="*/ 1445838 h 1597680"/>
              <a:gd name="connsiteX37" fmla="*/ 5878477 w 9662615"/>
              <a:gd name="connsiteY37" fmla="*/ 1439180 h 1597680"/>
              <a:gd name="connsiteX38" fmla="*/ 5838387 w 9662615"/>
              <a:gd name="connsiteY38" fmla="*/ 1444679 h 1597680"/>
              <a:gd name="connsiteX39" fmla="*/ 5771136 w 9662615"/>
              <a:gd name="connsiteY39" fmla="*/ 1453639 h 1597680"/>
              <a:gd name="connsiteX40" fmla="*/ 5724081 w 9662615"/>
              <a:gd name="connsiteY40" fmla="*/ 1470431 h 1597680"/>
              <a:gd name="connsiteX41" fmla="*/ 5666577 w 9662615"/>
              <a:gd name="connsiteY41" fmla="*/ 1473921 h 1597680"/>
              <a:gd name="connsiteX42" fmla="*/ 5649068 w 9662615"/>
              <a:gd name="connsiteY42" fmla="*/ 1461676 h 1597680"/>
              <a:gd name="connsiteX43" fmla="*/ 5588902 w 9662615"/>
              <a:gd name="connsiteY43" fmla="*/ 1469647 h 1597680"/>
              <a:gd name="connsiteX44" fmla="*/ 5498090 w 9662615"/>
              <a:gd name="connsiteY44" fmla="*/ 1483173 h 1597680"/>
              <a:gd name="connsiteX45" fmla="*/ 5444641 w 9662615"/>
              <a:gd name="connsiteY45" fmla="*/ 1487602 h 1597680"/>
              <a:gd name="connsiteX46" fmla="*/ 5299812 w 9662615"/>
              <a:gd name="connsiteY46" fmla="*/ 1503362 h 1597680"/>
              <a:gd name="connsiteX47" fmla="*/ 5213947 w 9662615"/>
              <a:gd name="connsiteY47" fmla="*/ 1516637 h 1597680"/>
              <a:gd name="connsiteX48" fmla="*/ 5090342 w 9662615"/>
              <a:gd name="connsiteY48" fmla="*/ 1546680 h 1597680"/>
              <a:gd name="connsiteX49" fmla="*/ 5129812 w 9662615"/>
              <a:gd name="connsiteY49" fmla="*/ 1521277 h 1597680"/>
              <a:gd name="connsiteX50" fmla="*/ 5059484 w 9662615"/>
              <a:gd name="connsiteY50" fmla="*/ 1546802 h 1597680"/>
              <a:gd name="connsiteX51" fmla="*/ 5038524 w 9662615"/>
              <a:gd name="connsiteY51" fmla="*/ 1545675 h 1597680"/>
              <a:gd name="connsiteX52" fmla="*/ 5026564 w 9662615"/>
              <a:gd name="connsiteY52" fmla="*/ 1545376 h 1597680"/>
              <a:gd name="connsiteX53" fmla="*/ 4969433 w 9662615"/>
              <a:gd name="connsiteY53" fmla="*/ 1550865 h 1597680"/>
              <a:gd name="connsiteX54" fmla="*/ 4929254 w 9662615"/>
              <a:gd name="connsiteY54" fmla="*/ 1563452 h 1597680"/>
              <a:gd name="connsiteX55" fmla="*/ 4871726 w 9662615"/>
              <a:gd name="connsiteY55" fmla="*/ 1570584 h 1597680"/>
              <a:gd name="connsiteX56" fmla="*/ 4843267 w 9662615"/>
              <a:gd name="connsiteY56" fmla="*/ 1561459 h 1597680"/>
              <a:gd name="connsiteX57" fmla="*/ 4821058 w 9662615"/>
              <a:gd name="connsiteY57" fmla="*/ 1553078 h 1597680"/>
              <a:gd name="connsiteX58" fmla="*/ 4791466 w 9662615"/>
              <a:gd name="connsiteY58" fmla="*/ 1561324 h 1597680"/>
              <a:gd name="connsiteX59" fmla="*/ 4784247 w 9662615"/>
              <a:gd name="connsiteY59" fmla="*/ 1562342 h 1597680"/>
              <a:gd name="connsiteX60" fmla="*/ 4743285 w 9662615"/>
              <a:gd name="connsiteY60" fmla="*/ 1597680 h 1597680"/>
              <a:gd name="connsiteX61" fmla="*/ 4697562 w 9662615"/>
              <a:gd name="connsiteY61" fmla="*/ 1551206 h 1597680"/>
              <a:gd name="connsiteX62" fmla="*/ 4662664 w 9662615"/>
              <a:gd name="connsiteY62" fmla="*/ 1573162 h 1597680"/>
              <a:gd name="connsiteX63" fmla="*/ 4603028 w 9662615"/>
              <a:gd name="connsiteY63" fmla="*/ 1568821 h 1597680"/>
              <a:gd name="connsiteX64" fmla="*/ 4541612 w 9662615"/>
              <a:gd name="connsiteY64" fmla="*/ 1545262 h 1597680"/>
              <a:gd name="connsiteX65" fmla="*/ 4422155 w 9662615"/>
              <a:gd name="connsiteY65" fmla="*/ 1542059 h 1597680"/>
              <a:gd name="connsiteX66" fmla="*/ 4221826 w 9662615"/>
              <a:gd name="connsiteY66" fmla="*/ 1508923 h 1597680"/>
              <a:gd name="connsiteX67" fmla="*/ 4096601 w 9662615"/>
              <a:gd name="connsiteY67" fmla="*/ 1521563 h 1597680"/>
              <a:gd name="connsiteX68" fmla="*/ 3970635 w 9662615"/>
              <a:gd name="connsiteY68" fmla="*/ 1544815 h 1597680"/>
              <a:gd name="connsiteX69" fmla="*/ 3833906 w 9662615"/>
              <a:gd name="connsiteY69" fmla="*/ 1516637 h 1597680"/>
              <a:gd name="connsiteX70" fmla="*/ 3696258 w 9662615"/>
              <a:gd name="connsiteY70" fmla="*/ 1537563 h 1597680"/>
              <a:gd name="connsiteX71" fmla="*/ 3594070 w 9662615"/>
              <a:gd name="connsiteY71" fmla="*/ 1509422 h 1597680"/>
              <a:gd name="connsiteX72" fmla="*/ 3565233 w 9662615"/>
              <a:gd name="connsiteY72" fmla="*/ 1515122 h 1597680"/>
              <a:gd name="connsiteX73" fmla="*/ 3560267 w 9662615"/>
              <a:gd name="connsiteY73" fmla="*/ 1516288 h 1597680"/>
              <a:gd name="connsiteX74" fmla="*/ 3540258 w 9662615"/>
              <a:gd name="connsiteY74" fmla="*/ 1516976 h 1597680"/>
              <a:gd name="connsiteX75" fmla="*/ 3534780 w 9662615"/>
              <a:gd name="connsiteY75" fmla="*/ 1522141 h 1597680"/>
              <a:gd name="connsiteX76" fmla="*/ 3504783 w 9662615"/>
              <a:gd name="connsiteY76" fmla="*/ 1526739 h 1597680"/>
              <a:gd name="connsiteX77" fmla="*/ 3430805 w 9662615"/>
              <a:gd name="connsiteY77" fmla="*/ 1542521 h 1597680"/>
              <a:gd name="connsiteX78" fmla="*/ 3292707 w 9662615"/>
              <a:gd name="connsiteY78" fmla="*/ 1520490 h 1597680"/>
              <a:gd name="connsiteX79" fmla="*/ 3187872 w 9662615"/>
              <a:gd name="connsiteY79" fmla="*/ 1519991 h 1597680"/>
              <a:gd name="connsiteX80" fmla="*/ 3148026 w 9662615"/>
              <a:gd name="connsiteY80" fmla="*/ 1524777 h 1597680"/>
              <a:gd name="connsiteX81" fmla="*/ 3092394 w 9662615"/>
              <a:gd name="connsiteY81" fmla="*/ 1528115 h 1597680"/>
              <a:gd name="connsiteX82" fmla="*/ 2994200 w 9662615"/>
              <a:gd name="connsiteY82" fmla="*/ 1537857 h 1597680"/>
              <a:gd name="connsiteX83" fmla="*/ 2862301 w 9662615"/>
              <a:gd name="connsiteY83" fmla="*/ 1544250 h 1597680"/>
              <a:gd name="connsiteX84" fmla="*/ 2766335 w 9662615"/>
              <a:gd name="connsiteY84" fmla="*/ 1527662 h 1597680"/>
              <a:gd name="connsiteX85" fmla="*/ 2757836 w 9662615"/>
              <a:gd name="connsiteY85" fmla="*/ 1531371 h 1597680"/>
              <a:gd name="connsiteX86" fmla="*/ 2691555 w 9662615"/>
              <a:gd name="connsiteY86" fmla="*/ 1530283 h 1597680"/>
              <a:gd name="connsiteX87" fmla="*/ 2491676 w 9662615"/>
              <a:gd name="connsiteY87" fmla="*/ 1500859 h 1597680"/>
              <a:gd name="connsiteX88" fmla="*/ 2378036 w 9662615"/>
              <a:gd name="connsiteY88" fmla="*/ 1520645 h 1597680"/>
              <a:gd name="connsiteX89" fmla="*/ 2284269 w 9662615"/>
              <a:gd name="connsiteY89" fmla="*/ 1503068 h 1597680"/>
              <a:gd name="connsiteX90" fmla="*/ 2207104 w 9662615"/>
              <a:gd name="connsiteY90" fmla="*/ 1508888 h 1597680"/>
              <a:gd name="connsiteX91" fmla="*/ 2149226 w 9662615"/>
              <a:gd name="connsiteY91" fmla="*/ 1523409 h 1597680"/>
              <a:gd name="connsiteX92" fmla="*/ 2084783 w 9662615"/>
              <a:gd name="connsiteY92" fmla="*/ 1524245 h 1597680"/>
              <a:gd name="connsiteX93" fmla="*/ 2070075 w 9662615"/>
              <a:gd name="connsiteY93" fmla="*/ 1511285 h 1597680"/>
              <a:gd name="connsiteX94" fmla="*/ 2001057 w 9662615"/>
              <a:gd name="connsiteY94" fmla="*/ 1516449 h 1597680"/>
              <a:gd name="connsiteX95" fmla="*/ 1896330 w 9662615"/>
              <a:gd name="connsiteY95" fmla="*/ 1525725 h 1597680"/>
              <a:gd name="connsiteX96" fmla="*/ 1835994 w 9662615"/>
              <a:gd name="connsiteY96" fmla="*/ 1527678 h 1597680"/>
              <a:gd name="connsiteX97" fmla="*/ 1671119 w 9662615"/>
              <a:gd name="connsiteY97" fmla="*/ 1536701 h 1597680"/>
              <a:gd name="connsiteX98" fmla="*/ 1601337 w 9662615"/>
              <a:gd name="connsiteY98" fmla="*/ 1548552 h 1597680"/>
              <a:gd name="connsiteX99" fmla="*/ 1407755 w 9662615"/>
              <a:gd name="connsiteY99" fmla="*/ 1571444 h 1597680"/>
              <a:gd name="connsiteX100" fmla="*/ 1271994 w 9662615"/>
              <a:gd name="connsiteY100" fmla="*/ 1579471 h 1597680"/>
              <a:gd name="connsiteX101" fmla="*/ 1249226 w 9662615"/>
              <a:gd name="connsiteY101" fmla="*/ 1583140 h 1597680"/>
              <a:gd name="connsiteX102" fmla="*/ 1217719 w 9662615"/>
              <a:gd name="connsiteY102" fmla="*/ 1580863 h 1597680"/>
              <a:gd name="connsiteX103" fmla="*/ 1091432 w 9662615"/>
              <a:gd name="connsiteY103" fmla="*/ 1571003 h 1597680"/>
              <a:gd name="connsiteX104" fmla="*/ 992039 w 9662615"/>
              <a:gd name="connsiteY104" fmla="*/ 1556662 h 1597680"/>
              <a:gd name="connsiteX105" fmla="*/ 868264 w 9662615"/>
              <a:gd name="connsiteY105" fmla="*/ 1566392 h 1597680"/>
              <a:gd name="connsiteX106" fmla="*/ 792765 w 9662615"/>
              <a:gd name="connsiteY106" fmla="*/ 1563102 h 1597680"/>
              <a:gd name="connsiteX107" fmla="*/ 669055 w 9662615"/>
              <a:gd name="connsiteY107" fmla="*/ 1543638 h 1597680"/>
              <a:gd name="connsiteX108" fmla="*/ 506152 w 9662615"/>
              <a:gd name="connsiteY108" fmla="*/ 1549124 h 1597680"/>
              <a:gd name="connsiteX109" fmla="*/ 472797 w 9662615"/>
              <a:gd name="connsiteY109" fmla="*/ 1568904 h 1597680"/>
              <a:gd name="connsiteX110" fmla="*/ 427864 w 9662615"/>
              <a:gd name="connsiteY110" fmla="*/ 1580848 h 1597680"/>
              <a:gd name="connsiteX111" fmla="*/ 408381 w 9662615"/>
              <a:gd name="connsiteY111" fmla="*/ 1552940 h 1597680"/>
              <a:gd name="connsiteX112" fmla="*/ 267163 w 9662615"/>
              <a:gd name="connsiteY112" fmla="*/ 1531913 h 1597680"/>
              <a:gd name="connsiteX113" fmla="*/ 196644 w 9662615"/>
              <a:gd name="connsiteY113" fmla="*/ 1524565 h 1597680"/>
              <a:gd name="connsiteX114" fmla="*/ 86819 w 9662615"/>
              <a:gd name="connsiteY114" fmla="*/ 1519517 h 1597680"/>
              <a:gd name="connsiteX115" fmla="*/ 53369 w 9662615"/>
              <a:gd name="connsiteY115" fmla="*/ 1516853 h 1597680"/>
              <a:gd name="connsiteX116" fmla="*/ 2359 w 9662615"/>
              <a:gd name="connsiteY116" fmla="*/ 1515247 h 1597680"/>
              <a:gd name="connsiteX117" fmla="*/ 0 w 9662615"/>
              <a:gd name="connsiteY117" fmla="*/ 1514932 h 1597680"/>
              <a:gd name="connsiteX118" fmla="*/ 0 w 9662615"/>
              <a:gd name="connsiteY118" fmla="*/ 0 h 1597680"/>
              <a:gd name="connsiteX0" fmla="*/ 0 w 9662615"/>
              <a:gd name="connsiteY0" fmla="*/ 0 h 1603753"/>
              <a:gd name="connsiteX1" fmla="*/ 9662615 w 9662615"/>
              <a:gd name="connsiteY1" fmla="*/ 0 h 1603753"/>
              <a:gd name="connsiteX2" fmla="*/ 9662615 w 9662615"/>
              <a:gd name="connsiteY2" fmla="*/ 1280346 h 1603753"/>
              <a:gd name="connsiteX3" fmla="*/ 9658420 w 9662615"/>
              <a:gd name="connsiteY3" fmla="*/ 1280106 h 1603753"/>
              <a:gd name="connsiteX4" fmla="*/ 9469546 w 9662615"/>
              <a:gd name="connsiteY4" fmla="*/ 1289837 h 1603753"/>
              <a:gd name="connsiteX5" fmla="*/ 9385895 w 9662615"/>
              <a:gd name="connsiteY5" fmla="*/ 1269203 h 1603753"/>
              <a:gd name="connsiteX6" fmla="*/ 9144767 w 9662615"/>
              <a:gd name="connsiteY6" fmla="*/ 1264120 h 1603753"/>
              <a:gd name="connsiteX7" fmla="*/ 8837252 w 9662615"/>
              <a:gd name="connsiteY7" fmla="*/ 1350515 h 1603753"/>
              <a:gd name="connsiteX8" fmla="*/ 8705466 w 9662615"/>
              <a:gd name="connsiteY8" fmla="*/ 1342419 h 1603753"/>
              <a:gd name="connsiteX9" fmla="*/ 8652221 w 9662615"/>
              <a:gd name="connsiteY9" fmla="*/ 1326906 h 1603753"/>
              <a:gd name="connsiteX10" fmla="*/ 8632312 w 9662615"/>
              <a:gd name="connsiteY10" fmla="*/ 1326025 h 1603753"/>
              <a:gd name="connsiteX11" fmla="*/ 8591582 w 9662615"/>
              <a:gd name="connsiteY11" fmla="*/ 1341666 h 1603753"/>
              <a:gd name="connsiteX12" fmla="*/ 8537336 w 9662615"/>
              <a:gd name="connsiteY12" fmla="*/ 1341684 h 1603753"/>
              <a:gd name="connsiteX13" fmla="*/ 8472508 w 9662615"/>
              <a:gd name="connsiteY13" fmla="*/ 1363109 h 1603753"/>
              <a:gd name="connsiteX14" fmla="*/ 8258477 w 9662615"/>
              <a:gd name="connsiteY14" fmla="*/ 1370666 h 1603753"/>
              <a:gd name="connsiteX15" fmla="*/ 8197961 w 9662615"/>
              <a:gd name="connsiteY15" fmla="*/ 1392804 h 1603753"/>
              <a:gd name="connsiteX16" fmla="*/ 8171196 w 9662615"/>
              <a:gd name="connsiteY16" fmla="*/ 1397216 h 1603753"/>
              <a:gd name="connsiteX17" fmla="*/ 8127667 w 9662615"/>
              <a:gd name="connsiteY17" fmla="*/ 1418254 h 1603753"/>
              <a:gd name="connsiteX18" fmla="*/ 7974579 w 9662615"/>
              <a:gd name="connsiteY18" fmla="*/ 1383439 h 1603753"/>
              <a:gd name="connsiteX19" fmla="*/ 7768351 w 9662615"/>
              <a:gd name="connsiteY19" fmla="*/ 1395051 h 1603753"/>
              <a:gd name="connsiteX20" fmla="*/ 7635985 w 9662615"/>
              <a:gd name="connsiteY20" fmla="*/ 1386363 h 1603753"/>
              <a:gd name="connsiteX21" fmla="*/ 7466069 w 9662615"/>
              <a:gd name="connsiteY21" fmla="*/ 1377654 h 1603753"/>
              <a:gd name="connsiteX22" fmla="*/ 7355642 w 9662615"/>
              <a:gd name="connsiteY22" fmla="*/ 1407761 h 1603753"/>
              <a:gd name="connsiteX23" fmla="*/ 7151610 w 9662615"/>
              <a:gd name="connsiteY23" fmla="*/ 1397856 h 1603753"/>
              <a:gd name="connsiteX24" fmla="*/ 7082147 w 9662615"/>
              <a:gd name="connsiteY24" fmla="*/ 1406113 h 1603753"/>
              <a:gd name="connsiteX25" fmla="*/ 7014958 w 9662615"/>
              <a:gd name="connsiteY25" fmla="*/ 1396883 h 1603753"/>
              <a:gd name="connsiteX26" fmla="*/ 6907567 w 9662615"/>
              <a:gd name="connsiteY26" fmla="*/ 1419149 h 1603753"/>
              <a:gd name="connsiteX27" fmla="*/ 6748428 w 9662615"/>
              <a:gd name="connsiteY27" fmla="*/ 1420308 h 1603753"/>
              <a:gd name="connsiteX28" fmla="*/ 6654257 w 9662615"/>
              <a:gd name="connsiteY28" fmla="*/ 1424143 h 1603753"/>
              <a:gd name="connsiteX29" fmla="*/ 6620123 w 9662615"/>
              <a:gd name="connsiteY29" fmla="*/ 1430535 h 1603753"/>
              <a:gd name="connsiteX30" fmla="*/ 6571355 w 9662615"/>
              <a:gd name="connsiteY30" fmla="*/ 1436144 h 1603753"/>
              <a:gd name="connsiteX31" fmla="*/ 6486557 w 9662615"/>
              <a:gd name="connsiteY31" fmla="*/ 1449861 h 1603753"/>
              <a:gd name="connsiteX32" fmla="*/ 6370419 w 9662615"/>
              <a:gd name="connsiteY32" fmla="*/ 1461649 h 1603753"/>
              <a:gd name="connsiteX33" fmla="*/ 6278839 w 9662615"/>
              <a:gd name="connsiteY33" fmla="*/ 1449160 h 1603753"/>
              <a:gd name="connsiteX34" fmla="*/ 6272455 w 9662615"/>
              <a:gd name="connsiteY34" fmla="*/ 1453191 h 1603753"/>
              <a:gd name="connsiteX35" fmla="*/ 6212659 w 9662615"/>
              <a:gd name="connsiteY35" fmla="*/ 1454850 h 1603753"/>
              <a:gd name="connsiteX36" fmla="*/ 6069317 w 9662615"/>
              <a:gd name="connsiteY36" fmla="*/ 1445838 h 1603753"/>
              <a:gd name="connsiteX37" fmla="*/ 5878477 w 9662615"/>
              <a:gd name="connsiteY37" fmla="*/ 1439180 h 1603753"/>
              <a:gd name="connsiteX38" fmla="*/ 5838387 w 9662615"/>
              <a:gd name="connsiteY38" fmla="*/ 1444679 h 1603753"/>
              <a:gd name="connsiteX39" fmla="*/ 5771136 w 9662615"/>
              <a:gd name="connsiteY39" fmla="*/ 1453639 h 1603753"/>
              <a:gd name="connsiteX40" fmla="*/ 5724081 w 9662615"/>
              <a:gd name="connsiteY40" fmla="*/ 1470431 h 1603753"/>
              <a:gd name="connsiteX41" fmla="*/ 5666577 w 9662615"/>
              <a:gd name="connsiteY41" fmla="*/ 1473921 h 1603753"/>
              <a:gd name="connsiteX42" fmla="*/ 5649068 w 9662615"/>
              <a:gd name="connsiteY42" fmla="*/ 1461676 h 1603753"/>
              <a:gd name="connsiteX43" fmla="*/ 5588902 w 9662615"/>
              <a:gd name="connsiteY43" fmla="*/ 1469647 h 1603753"/>
              <a:gd name="connsiteX44" fmla="*/ 5498090 w 9662615"/>
              <a:gd name="connsiteY44" fmla="*/ 1483173 h 1603753"/>
              <a:gd name="connsiteX45" fmla="*/ 5444641 w 9662615"/>
              <a:gd name="connsiteY45" fmla="*/ 1487602 h 1603753"/>
              <a:gd name="connsiteX46" fmla="*/ 5299812 w 9662615"/>
              <a:gd name="connsiteY46" fmla="*/ 1503362 h 1603753"/>
              <a:gd name="connsiteX47" fmla="*/ 5213947 w 9662615"/>
              <a:gd name="connsiteY47" fmla="*/ 1516637 h 1603753"/>
              <a:gd name="connsiteX48" fmla="*/ 5090342 w 9662615"/>
              <a:gd name="connsiteY48" fmla="*/ 1546680 h 1603753"/>
              <a:gd name="connsiteX49" fmla="*/ 5129812 w 9662615"/>
              <a:gd name="connsiteY49" fmla="*/ 1521277 h 1603753"/>
              <a:gd name="connsiteX50" fmla="*/ 5059484 w 9662615"/>
              <a:gd name="connsiteY50" fmla="*/ 1546802 h 1603753"/>
              <a:gd name="connsiteX51" fmla="*/ 5038524 w 9662615"/>
              <a:gd name="connsiteY51" fmla="*/ 1545675 h 1603753"/>
              <a:gd name="connsiteX52" fmla="*/ 5026564 w 9662615"/>
              <a:gd name="connsiteY52" fmla="*/ 1545376 h 1603753"/>
              <a:gd name="connsiteX53" fmla="*/ 4969433 w 9662615"/>
              <a:gd name="connsiteY53" fmla="*/ 1550865 h 1603753"/>
              <a:gd name="connsiteX54" fmla="*/ 4929254 w 9662615"/>
              <a:gd name="connsiteY54" fmla="*/ 1563452 h 1603753"/>
              <a:gd name="connsiteX55" fmla="*/ 4871726 w 9662615"/>
              <a:gd name="connsiteY55" fmla="*/ 1570584 h 1603753"/>
              <a:gd name="connsiteX56" fmla="*/ 4843267 w 9662615"/>
              <a:gd name="connsiteY56" fmla="*/ 1561459 h 1603753"/>
              <a:gd name="connsiteX57" fmla="*/ 4821058 w 9662615"/>
              <a:gd name="connsiteY57" fmla="*/ 1553078 h 1603753"/>
              <a:gd name="connsiteX58" fmla="*/ 4791466 w 9662615"/>
              <a:gd name="connsiteY58" fmla="*/ 1561324 h 1603753"/>
              <a:gd name="connsiteX59" fmla="*/ 4784247 w 9662615"/>
              <a:gd name="connsiteY59" fmla="*/ 1562342 h 1603753"/>
              <a:gd name="connsiteX60" fmla="*/ 4743285 w 9662615"/>
              <a:gd name="connsiteY60" fmla="*/ 1597680 h 1603753"/>
              <a:gd name="connsiteX61" fmla="*/ 4697562 w 9662615"/>
              <a:gd name="connsiteY61" fmla="*/ 1551206 h 1603753"/>
              <a:gd name="connsiteX62" fmla="*/ 4662664 w 9662615"/>
              <a:gd name="connsiteY62" fmla="*/ 1573162 h 1603753"/>
              <a:gd name="connsiteX63" fmla="*/ 4603028 w 9662615"/>
              <a:gd name="connsiteY63" fmla="*/ 1568821 h 1603753"/>
              <a:gd name="connsiteX64" fmla="*/ 4541612 w 9662615"/>
              <a:gd name="connsiteY64" fmla="*/ 1545262 h 1603753"/>
              <a:gd name="connsiteX65" fmla="*/ 4422155 w 9662615"/>
              <a:gd name="connsiteY65" fmla="*/ 1542059 h 1603753"/>
              <a:gd name="connsiteX66" fmla="*/ 4221826 w 9662615"/>
              <a:gd name="connsiteY66" fmla="*/ 1508923 h 1603753"/>
              <a:gd name="connsiteX67" fmla="*/ 4096601 w 9662615"/>
              <a:gd name="connsiteY67" fmla="*/ 1521563 h 1603753"/>
              <a:gd name="connsiteX68" fmla="*/ 3970635 w 9662615"/>
              <a:gd name="connsiteY68" fmla="*/ 1544815 h 1603753"/>
              <a:gd name="connsiteX69" fmla="*/ 3833906 w 9662615"/>
              <a:gd name="connsiteY69" fmla="*/ 1516637 h 1603753"/>
              <a:gd name="connsiteX70" fmla="*/ 3696258 w 9662615"/>
              <a:gd name="connsiteY70" fmla="*/ 1537563 h 1603753"/>
              <a:gd name="connsiteX71" fmla="*/ 3594070 w 9662615"/>
              <a:gd name="connsiteY71" fmla="*/ 1509422 h 1603753"/>
              <a:gd name="connsiteX72" fmla="*/ 3565233 w 9662615"/>
              <a:gd name="connsiteY72" fmla="*/ 1515122 h 1603753"/>
              <a:gd name="connsiteX73" fmla="*/ 3560267 w 9662615"/>
              <a:gd name="connsiteY73" fmla="*/ 1516288 h 1603753"/>
              <a:gd name="connsiteX74" fmla="*/ 3540258 w 9662615"/>
              <a:gd name="connsiteY74" fmla="*/ 1516976 h 1603753"/>
              <a:gd name="connsiteX75" fmla="*/ 3534780 w 9662615"/>
              <a:gd name="connsiteY75" fmla="*/ 1522141 h 1603753"/>
              <a:gd name="connsiteX76" fmla="*/ 3504783 w 9662615"/>
              <a:gd name="connsiteY76" fmla="*/ 1526739 h 1603753"/>
              <a:gd name="connsiteX77" fmla="*/ 3430805 w 9662615"/>
              <a:gd name="connsiteY77" fmla="*/ 1542521 h 1603753"/>
              <a:gd name="connsiteX78" fmla="*/ 3292707 w 9662615"/>
              <a:gd name="connsiteY78" fmla="*/ 1520490 h 1603753"/>
              <a:gd name="connsiteX79" fmla="*/ 3187872 w 9662615"/>
              <a:gd name="connsiteY79" fmla="*/ 1519991 h 1603753"/>
              <a:gd name="connsiteX80" fmla="*/ 3148026 w 9662615"/>
              <a:gd name="connsiteY80" fmla="*/ 1524777 h 1603753"/>
              <a:gd name="connsiteX81" fmla="*/ 3092394 w 9662615"/>
              <a:gd name="connsiteY81" fmla="*/ 1528115 h 1603753"/>
              <a:gd name="connsiteX82" fmla="*/ 2994200 w 9662615"/>
              <a:gd name="connsiteY82" fmla="*/ 1537857 h 1603753"/>
              <a:gd name="connsiteX83" fmla="*/ 2862301 w 9662615"/>
              <a:gd name="connsiteY83" fmla="*/ 1544250 h 1603753"/>
              <a:gd name="connsiteX84" fmla="*/ 2766335 w 9662615"/>
              <a:gd name="connsiteY84" fmla="*/ 1527662 h 1603753"/>
              <a:gd name="connsiteX85" fmla="*/ 2757836 w 9662615"/>
              <a:gd name="connsiteY85" fmla="*/ 1531371 h 1603753"/>
              <a:gd name="connsiteX86" fmla="*/ 2691555 w 9662615"/>
              <a:gd name="connsiteY86" fmla="*/ 1530283 h 1603753"/>
              <a:gd name="connsiteX87" fmla="*/ 2491676 w 9662615"/>
              <a:gd name="connsiteY87" fmla="*/ 1500859 h 1603753"/>
              <a:gd name="connsiteX88" fmla="*/ 2378036 w 9662615"/>
              <a:gd name="connsiteY88" fmla="*/ 1520645 h 1603753"/>
              <a:gd name="connsiteX89" fmla="*/ 2284269 w 9662615"/>
              <a:gd name="connsiteY89" fmla="*/ 1503068 h 1603753"/>
              <a:gd name="connsiteX90" fmla="*/ 2207104 w 9662615"/>
              <a:gd name="connsiteY90" fmla="*/ 1508888 h 1603753"/>
              <a:gd name="connsiteX91" fmla="*/ 2149226 w 9662615"/>
              <a:gd name="connsiteY91" fmla="*/ 1523409 h 1603753"/>
              <a:gd name="connsiteX92" fmla="*/ 2084783 w 9662615"/>
              <a:gd name="connsiteY92" fmla="*/ 1524245 h 1603753"/>
              <a:gd name="connsiteX93" fmla="*/ 2070075 w 9662615"/>
              <a:gd name="connsiteY93" fmla="*/ 1511285 h 1603753"/>
              <a:gd name="connsiteX94" fmla="*/ 2001057 w 9662615"/>
              <a:gd name="connsiteY94" fmla="*/ 1516449 h 1603753"/>
              <a:gd name="connsiteX95" fmla="*/ 1896330 w 9662615"/>
              <a:gd name="connsiteY95" fmla="*/ 1525725 h 1603753"/>
              <a:gd name="connsiteX96" fmla="*/ 1835994 w 9662615"/>
              <a:gd name="connsiteY96" fmla="*/ 1527678 h 1603753"/>
              <a:gd name="connsiteX97" fmla="*/ 1671119 w 9662615"/>
              <a:gd name="connsiteY97" fmla="*/ 1536701 h 1603753"/>
              <a:gd name="connsiteX98" fmla="*/ 1601337 w 9662615"/>
              <a:gd name="connsiteY98" fmla="*/ 1548552 h 1603753"/>
              <a:gd name="connsiteX99" fmla="*/ 1407755 w 9662615"/>
              <a:gd name="connsiteY99" fmla="*/ 1571444 h 1603753"/>
              <a:gd name="connsiteX100" fmla="*/ 1271994 w 9662615"/>
              <a:gd name="connsiteY100" fmla="*/ 1579471 h 1603753"/>
              <a:gd name="connsiteX101" fmla="*/ 1249226 w 9662615"/>
              <a:gd name="connsiteY101" fmla="*/ 1583140 h 1603753"/>
              <a:gd name="connsiteX102" fmla="*/ 1217719 w 9662615"/>
              <a:gd name="connsiteY102" fmla="*/ 1580863 h 1603753"/>
              <a:gd name="connsiteX103" fmla="*/ 1091432 w 9662615"/>
              <a:gd name="connsiteY103" fmla="*/ 1571003 h 1603753"/>
              <a:gd name="connsiteX104" fmla="*/ 992039 w 9662615"/>
              <a:gd name="connsiteY104" fmla="*/ 1556662 h 1603753"/>
              <a:gd name="connsiteX105" fmla="*/ 868264 w 9662615"/>
              <a:gd name="connsiteY105" fmla="*/ 1566392 h 1603753"/>
              <a:gd name="connsiteX106" fmla="*/ 792765 w 9662615"/>
              <a:gd name="connsiteY106" fmla="*/ 1563102 h 1603753"/>
              <a:gd name="connsiteX107" fmla="*/ 669055 w 9662615"/>
              <a:gd name="connsiteY107" fmla="*/ 1543638 h 1603753"/>
              <a:gd name="connsiteX108" fmla="*/ 506152 w 9662615"/>
              <a:gd name="connsiteY108" fmla="*/ 1549124 h 1603753"/>
              <a:gd name="connsiteX109" fmla="*/ 472797 w 9662615"/>
              <a:gd name="connsiteY109" fmla="*/ 1568904 h 1603753"/>
              <a:gd name="connsiteX110" fmla="*/ 427864 w 9662615"/>
              <a:gd name="connsiteY110" fmla="*/ 1580848 h 1603753"/>
              <a:gd name="connsiteX111" fmla="*/ 408381 w 9662615"/>
              <a:gd name="connsiteY111" fmla="*/ 1552940 h 1603753"/>
              <a:gd name="connsiteX112" fmla="*/ 267163 w 9662615"/>
              <a:gd name="connsiteY112" fmla="*/ 1531913 h 1603753"/>
              <a:gd name="connsiteX113" fmla="*/ 196644 w 9662615"/>
              <a:gd name="connsiteY113" fmla="*/ 1524565 h 1603753"/>
              <a:gd name="connsiteX114" fmla="*/ 86819 w 9662615"/>
              <a:gd name="connsiteY114" fmla="*/ 1519517 h 1603753"/>
              <a:gd name="connsiteX115" fmla="*/ 53369 w 9662615"/>
              <a:gd name="connsiteY115" fmla="*/ 1516853 h 1603753"/>
              <a:gd name="connsiteX116" fmla="*/ 2359 w 9662615"/>
              <a:gd name="connsiteY116" fmla="*/ 1515247 h 1603753"/>
              <a:gd name="connsiteX117" fmla="*/ 0 w 9662615"/>
              <a:gd name="connsiteY117" fmla="*/ 1514932 h 1603753"/>
              <a:gd name="connsiteX118" fmla="*/ 0 w 9662615"/>
              <a:gd name="connsiteY118" fmla="*/ 0 h 1603753"/>
              <a:gd name="connsiteX0" fmla="*/ 0 w 9662615"/>
              <a:gd name="connsiteY0" fmla="*/ 0 h 1603753"/>
              <a:gd name="connsiteX1" fmla="*/ 9662615 w 9662615"/>
              <a:gd name="connsiteY1" fmla="*/ 0 h 1603753"/>
              <a:gd name="connsiteX2" fmla="*/ 9662615 w 9662615"/>
              <a:gd name="connsiteY2" fmla="*/ 1280346 h 1603753"/>
              <a:gd name="connsiteX3" fmla="*/ 9658420 w 9662615"/>
              <a:gd name="connsiteY3" fmla="*/ 1280106 h 1603753"/>
              <a:gd name="connsiteX4" fmla="*/ 9469546 w 9662615"/>
              <a:gd name="connsiteY4" fmla="*/ 1289837 h 1603753"/>
              <a:gd name="connsiteX5" fmla="*/ 9385895 w 9662615"/>
              <a:gd name="connsiteY5" fmla="*/ 1269203 h 1603753"/>
              <a:gd name="connsiteX6" fmla="*/ 9144767 w 9662615"/>
              <a:gd name="connsiteY6" fmla="*/ 1264120 h 1603753"/>
              <a:gd name="connsiteX7" fmla="*/ 8837252 w 9662615"/>
              <a:gd name="connsiteY7" fmla="*/ 1350515 h 1603753"/>
              <a:gd name="connsiteX8" fmla="*/ 8705466 w 9662615"/>
              <a:gd name="connsiteY8" fmla="*/ 1342419 h 1603753"/>
              <a:gd name="connsiteX9" fmla="*/ 8652221 w 9662615"/>
              <a:gd name="connsiteY9" fmla="*/ 1326906 h 1603753"/>
              <a:gd name="connsiteX10" fmla="*/ 8632312 w 9662615"/>
              <a:gd name="connsiteY10" fmla="*/ 1326025 h 1603753"/>
              <a:gd name="connsiteX11" fmla="*/ 8591582 w 9662615"/>
              <a:gd name="connsiteY11" fmla="*/ 1341666 h 1603753"/>
              <a:gd name="connsiteX12" fmla="*/ 8537336 w 9662615"/>
              <a:gd name="connsiteY12" fmla="*/ 1341684 h 1603753"/>
              <a:gd name="connsiteX13" fmla="*/ 8472508 w 9662615"/>
              <a:gd name="connsiteY13" fmla="*/ 1363109 h 1603753"/>
              <a:gd name="connsiteX14" fmla="*/ 8258477 w 9662615"/>
              <a:gd name="connsiteY14" fmla="*/ 1370666 h 1603753"/>
              <a:gd name="connsiteX15" fmla="*/ 8197961 w 9662615"/>
              <a:gd name="connsiteY15" fmla="*/ 1392804 h 1603753"/>
              <a:gd name="connsiteX16" fmla="*/ 8171196 w 9662615"/>
              <a:gd name="connsiteY16" fmla="*/ 1397216 h 1603753"/>
              <a:gd name="connsiteX17" fmla="*/ 8127667 w 9662615"/>
              <a:gd name="connsiteY17" fmla="*/ 1418254 h 1603753"/>
              <a:gd name="connsiteX18" fmla="*/ 7974579 w 9662615"/>
              <a:gd name="connsiteY18" fmla="*/ 1383439 h 1603753"/>
              <a:gd name="connsiteX19" fmla="*/ 7768351 w 9662615"/>
              <a:gd name="connsiteY19" fmla="*/ 1395051 h 1603753"/>
              <a:gd name="connsiteX20" fmla="*/ 7635985 w 9662615"/>
              <a:gd name="connsiteY20" fmla="*/ 1386363 h 1603753"/>
              <a:gd name="connsiteX21" fmla="*/ 7466069 w 9662615"/>
              <a:gd name="connsiteY21" fmla="*/ 1377654 h 1603753"/>
              <a:gd name="connsiteX22" fmla="*/ 7355642 w 9662615"/>
              <a:gd name="connsiteY22" fmla="*/ 1407761 h 1603753"/>
              <a:gd name="connsiteX23" fmla="*/ 7151610 w 9662615"/>
              <a:gd name="connsiteY23" fmla="*/ 1397856 h 1603753"/>
              <a:gd name="connsiteX24" fmla="*/ 7082147 w 9662615"/>
              <a:gd name="connsiteY24" fmla="*/ 1406113 h 1603753"/>
              <a:gd name="connsiteX25" fmla="*/ 7014958 w 9662615"/>
              <a:gd name="connsiteY25" fmla="*/ 1396883 h 1603753"/>
              <a:gd name="connsiteX26" fmla="*/ 6907567 w 9662615"/>
              <a:gd name="connsiteY26" fmla="*/ 1419149 h 1603753"/>
              <a:gd name="connsiteX27" fmla="*/ 6748428 w 9662615"/>
              <a:gd name="connsiteY27" fmla="*/ 1420308 h 1603753"/>
              <a:gd name="connsiteX28" fmla="*/ 6654257 w 9662615"/>
              <a:gd name="connsiteY28" fmla="*/ 1424143 h 1603753"/>
              <a:gd name="connsiteX29" fmla="*/ 6620123 w 9662615"/>
              <a:gd name="connsiteY29" fmla="*/ 1430535 h 1603753"/>
              <a:gd name="connsiteX30" fmla="*/ 6571355 w 9662615"/>
              <a:gd name="connsiteY30" fmla="*/ 1436144 h 1603753"/>
              <a:gd name="connsiteX31" fmla="*/ 6486557 w 9662615"/>
              <a:gd name="connsiteY31" fmla="*/ 1449861 h 1603753"/>
              <a:gd name="connsiteX32" fmla="*/ 6370419 w 9662615"/>
              <a:gd name="connsiteY32" fmla="*/ 1461649 h 1603753"/>
              <a:gd name="connsiteX33" fmla="*/ 6278839 w 9662615"/>
              <a:gd name="connsiteY33" fmla="*/ 1449160 h 1603753"/>
              <a:gd name="connsiteX34" fmla="*/ 6272455 w 9662615"/>
              <a:gd name="connsiteY34" fmla="*/ 1453191 h 1603753"/>
              <a:gd name="connsiteX35" fmla="*/ 6212659 w 9662615"/>
              <a:gd name="connsiteY35" fmla="*/ 1454850 h 1603753"/>
              <a:gd name="connsiteX36" fmla="*/ 6069317 w 9662615"/>
              <a:gd name="connsiteY36" fmla="*/ 1445838 h 1603753"/>
              <a:gd name="connsiteX37" fmla="*/ 5878477 w 9662615"/>
              <a:gd name="connsiteY37" fmla="*/ 1439180 h 1603753"/>
              <a:gd name="connsiteX38" fmla="*/ 5838387 w 9662615"/>
              <a:gd name="connsiteY38" fmla="*/ 1444679 h 1603753"/>
              <a:gd name="connsiteX39" fmla="*/ 5771136 w 9662615"/>
              <a:gd name="connsiteY39" fmla="*/ 1453639 h 1603753"/>
              <a:gd name="connsiteX40" fmla="*/ 5724081 w 9662615"/>
              <a:gd name="connsiteY40" fmla="*/ 1470431 h 1603753"/>
              <a:gd name="connsiteX41" fmla="*/ 5666577 w 9662615"/>
              <a:gd name="connsiteY41" fmla="*/ 1473921 h 1603753"/>
              <a:gd name="connsiteX42" fmla="*/ 5649068 w 9662615"/>
              <a:gd name="connsiteY42" fmla="*/ 1461676 h 1603753"/>
              <a:gd name="connsiteX43" fmla="*/ 5588902 w 9662615"/>
              <a:gd name="connsiteY43" fmla="*/ 1469647 h 1603753"/>
              <a:gd name="connsiteX44" fmla="*/ 5498090 w 9662615"/>
              <a:gd name="connsiteY44" fmla="*/ 1483173 h 1603753"/>
              <a:gd name="connsiteX45" fmla="*/ 5444641 w 9662615"/>
              <a:gd name="connsiteY45" fmla="*/ 1487602 h 1603753"/>
              <a:gd name="connsiteX46" fmla="*/ 5299812 w 9662615"/>
              <a:gd name="connsiteY46" fmla="*/ 1503362 h 1603753"/>
              <a:gd name="connsiteX47" fmla="*/ 5213947 w 9662615"/>
              <a:gd name="connsiteY47" fmla="*/ 1516637 h 1603753"/>
              <a:gd name="connsiteX48" fmla="*/ 5090342 w 9662615"/>
              <a:gd name="connsiteY48" fmla="*/ 1546680 h 1603753"/>
              <a:gd name="connsiteX49" fmla="*/ 5129812 w 9662615"/>
              <a:gd name="connsiteY49" fmla="*/ 1521277 h 1603753"/>
              <a:gd name="connsiteX50" fmla="*/ 5059484 w 9662615"/>
              <a:gd name="connsiteY50" fmla="*/ 1546802 h 1603753"/>
              <a:gd name="connsiteX51" fmla="*/ 5038524 w 9662615"/>
              <a:gd name="connsiteY51" fmla="*/ 1545675 h 1603753"/>
              <a:gd name="connsiteX52" fmla="*/ 5026564 w 9662615"/>
              <a:gd name="connsiteY52" fmla="*/ 1545376 h 1603753"/>
              <a:gd name="connsiteX53" fmla="*/ 4969433 w 9662615"/>
              <a:gd name="connsiteY53" fmla="*/ 1550865 h 1603753"/>
              <a:gd name="connsiteX54" fmla="*/ 4929254 w 9662615"/>
              <a:gd name="connsiteY54" fmla="*/ 1563452 h 1603753"/>
              <a:gd name="connsiteX55" fmla="*/ 4871726 w 9662615"/>
              <a:gd name="connsiteY55" fmla="*/ 1570584 h 1603753"/>
              <a:gd name="connsiteX56" fmla="*/ 4843267 w 9662615"/>
              <a:gd name="connsiteY56" fmla="*/ 1561459 h 1603753"/>
              <a:gd name="connsiteX57" fmla="*/ 4821058 w 9662615"/>
              <a:gd name="connsiteY57" fmla="*/ 1553078 h 1603753"/>
              <a:gd name="connsiteX58" fmla="*/ 4791466 w 9662615"/>
              <a:gd name="connsiteY58" fmla="*/ 1561324 h 1603753"/>
              <a:gd name="connsiteX59" fmla="*/ 4784247 w 9662615"/>
              <a:gd name="connsiteY59" fmla="*/ 1562342 h 1603753"/>
              <a:gd name="connsiteX60" fmla="*/ 4743285 w 9662615"/>
              <a:gd name="connsiteY60" fmla="*/ 1597680 h 1603753"/>
              <a:gd name="connsiteX61" fmla="*/ 4697562 w 9662615"/>
              <a:gd name="connsiteY61" fmla="*/ 1551206 h 1603753"/>
              <a:gd name="connsiteX62" fmla="*/ 4662664 w 9662615"/>
              <a:gd name="connsiteY62" fmla="*/ 1573162 h 1603753"/>
              <a:gd name="connsiteX63" fmla="*/ 4603028 w 9662615"/>
              <a:gd name="connsiteY63" fmla="*/ 1568821 h 1603753"/>
              <a:gd name="connsiteX64" fmla="*/ 4541612 w 9662615"/>
              <a:gd name="connsiteY64" fmla="*/ 1545262 h 1603753"/>
              <a:gd name="connsiteX65" fmla="*/ 4422155 w 9662615"/>
              <a:gd name="connsiteY65" fmla="*/ 1542059 h 1603753"/>
              <a:gd name="connsiteX66" fmla="*/ 4221826 w 9662615"/>
              <a:gd name="connsiteY66" fmla="*/ 1508923 h 1603753"/>
              <a:gd name="connsiteX67" fmla="*/ 4096601 w 9662615"/>
              <a:gd name="connsiteY67" fmla="*/ 1521563 h 1603753"/>
              <a:gd name="connsiteX68" fmla="*/ 3970635 w 9662615"/>
              <a:gd name="connsiteY68" fmla="*/ 1544815 h 1603753"/>
              <a:gd name="connsiteX69" fmla="*/ 3833906 w 9662615"/>
              <a:gd name="connsiteY69" fmla="*/ 1516637 h 1603753"/>
              <a:gd name="connsiteX70" fmla="*/ 3696258 w 9662615"/>
              <a:gd name="connsiteY70" fmla="*/ 1537563 h 1603753"/>
              <a:gd name="connsiteX71" fmla="*/ 3594070 w 9662615"/>
              <a:gd name="connsiteY71" fmla="*/ 1509422 h 1603753"/>
              <a:gd name="connsiteX72" fmla="*/ 3565233 w 9662615"/>
              <a:gd name="connsiteY72" fmla="*/ 1515122 h 1603753"/>
              <a:gd name="connsiteX73" fmla="*/ 3560267 w 9662615"/>
              <a:gd name="connsiteY73" fmla="*/ 1516288 h 1603753"/>
              <a:gd name="connsiteX74" fmla="*/ 3540258 w 9662615"/>
              <a:gd name="connsiteY74" fmla="*/ 1516976 h 1603753"/>
              <a:gd name="connsiteX75" fmla="*/ 3534780 w 9662615"/>
              <a:gd name="connsiteY75" fmla="*/ 1522141 h 1603753"/>
              <a:gd name="connsiteX76" fmla="*/ 3504783 w 9662615"/>
              <a:gd name="connsiteY76" fmla="*/ 1526739 h 1603753"/>
              <a:gd name="connsiteX77" fmla="*/ 3430805 w 9662615"/>
              <a:gd name="connsiteY77" fmla="*/ 1542521 h 1603753"/>
              <a:gd name="connsiteX78" fmla="*/ 3292707 w 9662615"/>
              <a:gd name="connsiteY78" fmla="*/ 1520490 h 1603753"/>
              <a:gd name="connsiteX79" fmla="*/ 3187872 w 9662615"/>
              <a:gd name="connsiteY79" fmla="*/ 1519991 h 1603753"/>
              <a:gd name="connsiteX80" fmla="*/ 3148026 w 9662615"/>
              <a:gd name="connsiteY80" fmla="*/ 1524777 h 1603753"/>
              <a:gd name="connsiteX81" fmla="*/ 3092394 w 9662615"/>
              <a:gd name="connsiteY81" fmla="*/ 1528115 h 1603753"/>
              <a:gd name="connsiteX82" fmla="*/ 2994200 w 9662615"/>
              <a:gd name="connsiteY82" fmla="*/ 1537857 h 1603753"/>
              <a:gd name="connsiteX83" fmla="*/ 2862301 w 9662615"/>
              <a:gd name="connsiteY83" fmla="*/ 1544250 h 1603753"/>
              <a:gd name="connsiteX84" fmla="*/ 2766335 w 9662615"/>
              <a:gd name="connsiteY84" fmla="*/ 1527662 h 1603753"/>
              <a:gd name="connsiteX85" fmla="*/ 2757836 w 9662615"/>
              <a:gd name="connsiteY85" fmla="*/ 1531371 h 1603753"/>
              <a:gd name="connsiteX86" fmla="*/ 2691555 w 9662615"/>
              <a:gd name="connsiteY86" fmla="*/ 1530283 h 1603753"/>
              <a:gd name="connsiteX87" fmla="*/ 2491676 w 9662615"/>
              <a:gd name="connsiteY87" fmla="*/ 1500859 h 1603753"/>
              <a:gd name="connsiteX88" fmla="*/ 2378036 w 9662615"/>
              <a:gd name="connsiteY88" fmla="*/ 1520645 h 1603753"/>
              <a:gd name="connsiteX89" fmla="*/ 2284269 w 9662615"/>
              <a:gd name="connsiteY89" fmla="*/ 1503068 h 1603753"/>
              <a:gd name="connsiteX90" fmla="*/ 2207104 w 9662615"/>
              <a:gd name="connsiteY90" fmla="*/ 1508888 h 1603753"/>
              <a:gd name="connsiteX91" fmla="*/ 2149226 w 9662615"/>
              <a:gd name="connsiteY91" fmla="*/ 1523409 h 1603753"/>
              <a:gd name="connsiteX92" fmla="*/ 2084783 w 9662615"/>
              <a:gd name="connsiteY92" fmla="*/ 1524245 h 1603753"/>
              <a:gd name="connsiteX93" fmla="*/ 2070075 w 9662615"/>
              <a:gd name="connsiteY93" fmla="*/ 1511285 h 1603753"/>
              <a:gd name="connsiteX94" fmla="*/ 2001057 w 9662615"/>
              <a:gd name="connsiteY94" fmla="*/ 1516449 h 1603753"/>
              <a:gd name="connsiteX95" fmla="*/ 1896330 w 9662615"/>
              <a:gd name="connsiteY95" fmla="*/ 1525725 h 1603753"/>
              <a:gd name="connsiteX96" fmla="*/ 1835994 w 9662615"/>
              <a:gd name="connsiteY96" fmla="*/ 1527678 h 1603753"/>
              <a:gd name="connsiteX97" fmla="*/ 1671119 w 9662615"/>
              <a:gd name="connsiteY97" fmla="*/ 1536701 h 1603753"/>
              <a:gd name="connsiteX98" fmla="*/ 1601337 w 9662615"/>
              <a:gd name="connsiteY98" fmla="*/ 1548552 h 1603753"/>
              <a:gd name="connsiteX99" fmla="*/ 1407755 w 9662615"/>
              <a:gd name="connsiteY99" fmla="*/ 1571444 h 1603753"/>
              <a:gd name="connsiteX100" fmla="*/ 1271994 w 9662615"/>
              <a:gd name="connsiteY100" fmla="*/ 1579471 h 1603753"/>
              <a:gd name="connsiteX101" fmla="*/ 1249226 w 9662615"/>
              <a:gd name="connsiteY101" fmla="*/ 1583140 h 1603753"/>
              <a:gd name="connsiteX102" fmla="*/ 1217719 w 9662615"/>
              <a:gd name="connsiteY102" fmla="*/ 1580863 h 1603753"/>
              <a:gd name="connsiteX103" fmla="*/ 1091432 w 9662615"/>
              <a:gd name="connsiteY103" fmla="*/ 1571003 h 1603753"/>
              <a:gd name="connsiteX104" fmla="*/ 992039 w 9662615"/>
              <a:gd name="connsiteY104" fmla="*/ 1556662 h 1603753"/>
              <a:gd name="connsiteX105" fmla="*/ 868264 w 9662615"/>
              <a:gd name="connsiteY105" fmla="*/ 1566392 h 1603753"/>
              <a:gd name="connsiteX106" fmla="*/ 792765 w 9662615"/>
              <a:gd name="connsiteY106" fmla="*/ 1563102 h 1603753"/>
              <a:gd name="connsiteX107" fmla="*/ 669055 w 9662615"/>
              <a:gd name="connsiteY107" fmla="*/ 1543638 h 1603753"/>
              <a:gd name="connsiteX108" fmla="*/ 506152 w 9662615"/>
              <a:gd name="connsiteY108" fmla="*/ 1549124 h 1603753"/>
              <a:gd name="connsiteX109" fmla="*/ 472797 w 9662615"/>
              <a:gd name="connsiteY109" fmla="*/ 1568904 h 1603753"/>
              <a:gd name="connsiteX110" fmla="*/ 427864 w 9662615"/>
              <a:gd name="connsiteY110" fmla="*/ 1580848 h 1603753"/>
              <a:gd name="connsiteX111" fmla="*/ 408381 w 9662615"/>
              <a:gd name="connsiteY111" fmla="*/ 1552940 h 1603753"/>
              <a:gd name="connsiteX112" fmla="*/ 267163 w 9662615"/>
              <a:gd name="connsiteY112" fmla="*/ 1531913 h 1603753"/>
              <a:gd name="connsiteX113" fmla="*/ 196644 w 9662615"/>
              <a:gd name="connsiteY113" fmla="*/ 1524565 h 1603753"/>
              <a:gd name="connsiteX114" fmla="*/ 86819 w 9662615"/>
              <a:gd name="connsiteY114" fmla="*/ 1519517 h 1603753"/>
              <a:gd name="connsiteX115" fmla="*/ 53369 w 9662615"/>
              <a:gd name="connsiteY115" fmla="*/ 1516853 h 1603753"/>
              <a:gd name="connsiteX116" fmla="*/ 2359 w 9662615"/>
              <a:gd name="connsiteY116" fmla="*/ 1515247 h 1603753"/>
              <a:gd name="connsiteX117" fmla="*/ 0 w 9662615"/>
              <a:gd name="connsiteY117" fmla="*/ 1514932 h 1603753"/>
              <a:gd name="connsiteX118" fmla="*/ 0 w 9662615"/>
              <a:gd name="connsiteY118" fmla="*/ 0 h 1603753"/>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62664 w 9662615"/>
              <a:gd name="connsiteY62" fmla="*/ 1573162 h 1583140"/>
              <a:gd name="connsiteX63" fmla="*/ 4603028 w 9662615"/>
              <a:gd name="connsiteY63" fmla="*/ 1568821 h 1583140"/>
              <a:gd name="connsiteX64" fmla="*/ 4541612 w 9662615"/>
              <a:gd name="connsiteY64" fmla="*/ 1545262 h 1583140"/>
              <a:gd name="connsiteX65" fmla="*/ 4422155 w 9662615"/>
              <a:gd name="connsiteY65" fmla="*/ 1542059 h 1583140"/>
              <a:gd name="connsiteX66" fmla="*/ 4221826 w 9662615"/>
              <a:gd name="connsiteY66" fmla="*/ 1508923 h 1583140"/>
              <a:gd name="connsiteX67" fmla="*/ 4096601 w 9662615"/>
              <a:gd name="connsiteY67" fmla="*/ 1521563 h 1583140"/>
              <a:gd name="connsiteX68" fmla="*/ 3970635 w 9662615"/>
              <a:gd name="connsiteY68" fmla="*/ 1544815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62664 w 9662615"/>
              <a:gd name="connsiteY62" fmla="*/ 1573162 h 1583140"/>
              <a:gd name="connsiteX63" fmla="*/ 4603028 w 9662615"/>
              <a:gd name="connsiteY63" fmla="*/ 1568821 h 1583140"/>
              <a:gd name="connsiteX64" fmla="*/ 4541612 w 9662615"/>
              <a:gd name="connsiteY64" fmla="*/ 1545262 h 1583140"/>
              <a:gd name="connsiteX65" fmla="*/ 4382398 w 9662615"/>
              <a:gd name="connsiteY65" fmla="*/ 1534108 h 1583140"/>
              <a:gd name="connsiteX66" fmla="*/ 4221826 w 9662615"/>
              <a:gd name="connsiteY66" fmla="*/ 1508923 h 1583140"/>
              <a:gd name="connsiteX67" fmla="*/ 4096601 w 9662615"/>
              <a:gd name="connsiteY67" fmla="*/ 1521563 h 1583140"/>
              <a:gd name="connsiteX68" fmla="*/ 3970635 w 9662615"/>
              <a:gd name="connsiteY68" fmla="*/ 1544815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62664 w 9662615"/>
              <a:gd name="connsiteY62" fmla="*/ 1573162 h 1583140"/>
              <a:gd name="connsiteX63" fmla="*/ 4603028 w 9662615"/>
              <a:gd name="connsiteY63" fmla="*/ 1568821 h 1583140"/>
              <a:gd name="connsiteX64" fmla="*/ 4521734 w 9662615"/>
              <a:gd name="connsiteY64" fmla="*/ 1529359 h 1583140"/>
              <a:gd name="connsiteX65" fmla="*/ 4382398 w 9662615"/>
              <a:gd name="connsiteY65" fmla="*/ 1534108 h 1583140"/>
              <a:gd name="connsiteX66" fmla="*/ 4221826 w 9662615"/>
              <a:gd name="connsiteY66" fmla="*/ 1508923 h 1583140"/>
              <a:gd name="connsiteX67" fmla="*/ 4096601 w 9662615"/>
              <a:gd name="connsiteY67" fmla="*/ 1521563 h 1583140"/>
              <a:gd name="connsiteX68" fmla="*/ 3970635 w 9662615"/>
              <a:gd name="connsiteY68" fmla="*/ 1544815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62664 w 9662615"/>
              <a:gd name="connsiteY62" fmla="*/ 1573162 h 1583140"/>
              <a:gd name="connsiteX63" fmla="*/ 4603028 w 9662615"/>
              <a:gd name="connsiteY63" fmla="*/ 1568821 h 1583140"/>
              <a:gd name="connsiteX64" fmla="*/ 4521734 w 9662615"/>
              <a:gd name="connsiteY64" fmla="*/ 1529359 h 1583140"/>
              <a:gd name="connsiteX65" fmla="*/ 4382398 w 9662615"/>
              <a:gd name="connsiteY65" fmla="*/ 1534108 h 1583140"/>
              <a:gd name="connsiteX66" fmla="*/ 4221826 w 9662615"/>
              <a:gd name="connsiteY66" fmla="*/ 1508923 h 1583140"/>
              <a:gd name="connsiteX67" fmla="*/ 4096601 w 9662615"/>
              <a:gd name="connsiteY67" fmla="*/ 1521563 h 1583140"/>
              <a:gd name="connsiteX68" fmla="*/ 3970635 w 9662615"/>
              <a:gd name="connsiteY68" fmla="*/ 1544815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62664 w 9662615"/>
              <a:gd name="connsiteY62" fmla="*/ 1573162 h 1583140"/>
              <a:gd name="connsiteX63" fmla="*/ 4595077 w 9662615"/>
              <a:gd name="connsiteY63" fmla="*/ 1552918 h 1583140"/>
              <a:gd name="connsiteX64" fmla="*/ 4521734 w 9662615"/>
              <a:gd name="connsiteY64" fmla="*/ 1529359 h 1583140"/>
              <a:gd name="connsiteX65" fmla="*/ 4382398 w 9662615"/>
              <a:gd name="connsiteY65" fmla="*/ 1534108 h 1583140"/>
              <a:gd name="connsiteX66" fmla="*/ 4221826 w 9662615"/>
              <a:gd name="connsiteY66" fmla="*/ 1508923 h 1583140"/>
              <a:gd name="connsiteX67" fmla="*/ 4096601 w 9662615"/>
              <a:gd name="connsiteY67" fmla="*/ 1521563 h 1583140"/>
              <a:gd name="connsiteX68" fmla="*/ 3970635 w 9662615"/>
              <a:gd name="connsiteY68" fmla="*/ 1544815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62664 w 9662615"/>
              <a:gd name="connsiteY62" fmla="*/ 1573162 h 1583140"/>
              <a:gd name="connsiteX63" fmla="*/ 4595077 w 9662615"/>
              <a:gd name="connsiteY63" fmla="*/ 1552918 h 1583140"/>
              <a:gd name="connsiteX64" fmla="*/ 4521734 w 9662615"/>
              <a:gd name="connsiteY64" fmla="*/ 1529359 h 1583140"/>
              <a:gd name="connsiteX65" fmla="*/ 4382398 w 9662615"/>
              <a:gd name="connsiteY65" fmla="*/ 1534108 h 1583140"/>
              <a:gd name="connsiteX66" fmla="*/ 4221826 w 9662615"/>
              <a:gd name="connsiteY66" fmla="*/ 1508923 h 1583140"/>
              <a:gd name="connsiteX67" fmla="*/ 4096601 w 9662615"/>
              <a:gd name="connsiteY67" fmla="*/ 1521563 h 1583140"/>
              <a:gd name="connsiteX68" fmla="*/ 3970635 w 9662615"/>
              <a:gd name="connsiteY68" fmla="*/ 1544815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62664 w 9662615"/>
              <a:gd name="connsiteY62" fmla="*/ 1573162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8923 h 1583140"/>
              <a:gd name="connsiteX67" fmla="*/ 4096601 w 9662615"/>
              <a:gd name="connsiteY67" fmla="*/ 1521563 h 1583140"/>
              <a:gd name="connsiteX68" fmla="*/ 3970635 w 9662615"/>
              <a:gd name="connsiteY68" fmla="*/ 1544815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8923 h 1583140"/>
              <a:gd name="connsiteX67" fmla="*/ 4096601 w 9662615"/>
              <a:gd name="connsiteY67" fmla="*/ 1521563 h 1583140"/>
              <a:gd name="connsiteX68" fmla="*/ 3970635 w 9662615"/>
              <a:gd name="connsiteY68" fmla="*/ 1544815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3970635 w 9662615"/>
              <a:gd name="connsiteY68" fmla="*/ 1544815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3970635 w 9662615"/>
              <a:gd name="connsiteY68" fmla="*/ 1544815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3970635 w 9662615"/>
              <a:gd name="connsiteY68" fmla="*/ 1544815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3966659 w 9662615"/>
              <a:gd name="connsiteY68" fmla="*/ 1528913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96499"/>
              <a:gd name="connsiteX1" fmla="*/ 9662615 w 9662615"/>
              <a:gd name="connsiteY1" fmla="*/ 0 h 1596499"/>
              <a:gd name="connsiteX2" fmla="*/ 9662615 w 9662615"/>
              <a:gd name="connsiteY2" fmla="*/ 1280346 h 1596499"/>
              <a:gd name="connsiteX3" fmla="*/ 9658420 w 9662615"/>
              <a:gd name="connsiteY3" fmla="*/ 1280106 h 1596499"/>
              <a:gd name="connsiteX4" fmla="*/ 9469546 w 9662615"/>
              <a:gd name="connsiteY4" fmla="*/ 1289837 h 1596499"/>
              <a:gd name="connsiteX5" fmla="*/ 9385895 w 9662615"/>
              <a:gd name="connsiteY5" fmla="*/ 1269203 h 1596499"/>
              <a:gd name="connsiteX6" fmla="*/ 9144767 w 9662615"/>
              <a:gd name="connsiteY6" fmla="*/ 1264120 h 1596499"/>
              <a:gd name="connsiteX7" fmla="*/ 8837252 w 9662615"/>
              <a:gd name="connsiteY7" fmla="*/ 1350515 h 1596499"/>
              <a:gd name="connsiteX8" fmla="*/ 8705466 w 9662615"/>
              <a:gd name="connsiteY8" fmla="*/ 1342419 h 1596499"/>
              <a:gd name="connsiteX9" fmla="*/ 8652221 w 9662615"/>
              <a:gd name="connsiteY9" fmla="*/ 1326906 h 1596499"/>
              <a:gd name="connsiteX10" fmla="*/ 8632312 w 9662615"/>
              <a:gd name="connsiteY10" fmla="*/ 1326025 h 1596499"/>
              <a:gd name="connsiteX11" fmla="*/ 8591582 w 9662615"/>
              <a:gd name="connsiteY11" fmla="*/ 1341666 h 1596499"/>
              <a:gd name="connsiteX12" fmla="*/ 8537336 w 9662615"/>
              <a:gd name="connsiteY12" fmla="*/ 1341684 h 1596499"/>
              <a:gd name="connsiteX13" fmla="*/ 8472508 w 9662615"/>
              <a:gd name="connsiteY13" fmla="*/ 1363109 h 1596499"/>
              <a:gd name="connsiteX14" fmla="*/ 8258477 w 9662615"/>
              <a:gd name="connsiteY14" fmla="*/ 1370666 h 1596499"/>
              <a:gd name="connsiteX15" fmla="*/ 8197961 w 9662615"/>
              <a:gd name="connsiteY15" fmla="*/ 1392804 h 1596499"/>
              <a:gd name="connsiteX16" fmla="*/ 8171196 w 9662615"/>
              <a:gd name="connsiteY16" fmla="*/ 1397216 h 1596499"/>
              <a:gd name="connsiteX17" fmla="*/ 8127667 w 9662615"/>
              <a:gd name="connsiteY17" fmla="*/ 1418254 h 1596499"/>
              <a:gd name="connsiteX18" fmla="*/ 7974579 w 9662615"/>
              <a:gd name="connsiteY18" fmla="*/ 1383439 h 1596499"/>
              <a:gd name="connsiteX19" fmla="*/ 7768351 w 9662615"/>
              <a:gd name="connsiteY19" fmla="*/ 1395051 h 1596499"/>
              <a:gd name="connsiteX20" fmla="*/ 7635985 w 9662615"/>
              <a:gd name="connsiteY20" fmla="*/ 1386363 h 1596499"/>
              <a:gd name="connsiteX21" fmla="*/ 7466069 w 9662615"/>
              <a:gd name="connsiteY21" fmla="*/ 1377654 h 1596499"/>
              <a:gd name="connsiteX22" fmla="*/ 7355642 w 9662615"/>
              <a:gd name="connsiteY22" fmla="*/ 1407761 h 1596499"/>
              <a:gd name="connsiteX23" fmla="*/ 7151610 w 9662615"/>
              <a:gd name="connsiteY23" fmla="*/ 1397856 h 1596499"/>
              <a:gd name="connsiteX24" fmla="*/ 7082147 w 9662615"/>
              <a:gd name="connsiteY24" fmla="*/ 1406113 h 1596499"/>
              <a:gd name="connsiteX25" fmla="*/ 7014958 w 9662615"/>
              <a:gd name="connsiteY25" fmla="*/ 1396883 h 1596499"/>
              <a:gd name="connsiteX26" fmla="*/ 6907567 w 9662615"/>
              <a:gd name="connsiteY26" fmla="*/ 1419149 h 1596499"/>
              <a:gd name="connsiteX27" fmla="*/ 6748428 w 9662615"/>
              <a:gd name="connsiteY27" fmla="*/ 1420308 h 1596499"/>
              <a:gd name="connsiteX28" fmla="*/ 6654257 w 9662615"/>
              <a:gd name="connsiteY28" fmla="*/ 1424143 h 1596499"/>
              <a:gd name="connsiteX29" fmla="*/ 6620123 w 9662615"/>
              <a:gd name="connsiteY29" fmla="*/ 1430535 h 1596499"/>
              <a:gd name="connsiteX30" fmla="*/ 6571355 w 9662615"/>
              <a:gd name="connsiteY30" fmla="*/ 1436144 h 1596499"/>
              <a:gd name="connsiteX31" fmla="*/ 6486557 w 9662615"/>
              <a:gd name="connsiteY31" fmla="*/ 1449861 h 1596499"/>
              <a:gd name="connsiteX32" fmla="*/ 6370419 w 9662615"/>
              <a:gd name="connsiteY32" fmla="*/ 1461649 h 1596499"/>
              <a:gd name="connsiteX33" fmla="*/ 6278839 w 9662615"/>
              <a:gd name="connsiteY33" fmla="*/ 1449160 h 1596499"/>
              <a:gd name="connsiteX34" fmla="*/ 6272455 w 9662615"/>
              <a:gd name="connsiteY34" fmla="*/ 1453191 h 1596499"/>
              <a:gd name="connsiteX35" fmla="*/ 6212659 w 9662615"/>
              <a:gd name="connsiteY35" fmla="*/ 1454850 h 1596499"/>
              <a:gd name="connsiteX36" fmla="*/ 6069317 w 9662615"/>
              <a:gd name="connsiteY36" fmla="*/ 1445838 h 1596499"/>
              <a:gd name="connsiteX37" fmla="*/ 5878477 w 9662615"/>
              <a:gd name="connsiteY37" fmla="*/ 1439180 h 1596499"/>
              <a:gd name="connsiteX38" fmla="*/ 5838387 w 9662615"/>
              <a:gd name="connsiteY38" fmla="*/ 1444679 h 1596499"/>
              <a:gd name="connsiteX39" fmla="*/ 5771136 w 9662615"/>
              <a:gd name="connsiteY39" fmla="*/ 1453639 h 1596499"/>
              <a:gd name="connsiteX40" fmla="*/ 5724081 w 9662615"/>
              <a:gd name="connsiteY40" fmla="*/ 1470431 h 1596499"/>
              <a:gd name="connsiteX41" fmla="*/ 5666577 w 9662615"/>
              <a:gd name="connsiteY41" fmla="*/ 1473921 h 1596499"/>
              <a:gd name="connsiteX42" fmla="*/ 5649068 w 9662615"/>
              <a:gd name="connsiteY42" fmla="*/ 1461676 h 1596499"/>
              <a:gd name="connsiteX43" fmla="*/ 5588902 w 9662615"/>
              <a:gd name="connsiteY43" fmla="*/ 1469647 h 1596499"/>
              <a:gd name="connsiteX44" fmla="*/ 5498090 w 9662615"/>
              <a:gd name="connsiteY44" fmla="*/ 1483173 h 1596499"/>
              <a:gd name="connsiteX45" fmla="*/ 5444641 w 9662615"/>
              <a:gd name="connsiteY45" fmla="*/ 1487602 h 1596499"/>
              <a:gd name="connsiteX46" fmla="*/ 5299812 w 9662615"/>
              <a:gd name="connsiteY46" fmla="*/ 1503362 h 1596499"/>
              <a:gd name="connsiteX47" fmla="*/ 5213947 w 9662615"/>
              <a:gd name="connsiteY47" fmla="*/ 1516637 h 1596499"/>
              <a:gd name="connsiteX48" fmla="*/ 5090342 w 9662615"/>
              <a:gd name="connsiteY48" fmla="*/ 1546680 h 1596499"/>
              <a:gd name="connsiteX49" fmla="*/ 5129812 w 9662615"/>
              <a:gd name="connsiteY49" fmla="*/ 1521277 h 1596499"/>
              <a:gd name="connsiteX50" fmla="*/ 5059484 w 9662615"/>
              <a:gd name="connsiteY50" fmla="*/ 1546802 h 1596499"/>
              <a:gd name="connsiteX51" fmla="*/ 5038524 w 9662615"/>
              <a:gd name="connsiteY51" fmla="*/ 1545675 h 1596499"/>
              <a:gd name="connsiteX52" fmla="*/ 5026564 w 9662615"/>
              <a:gd name="connsiteY52" fmla="*/ 1545376 h 1596499"/>
              <a:gd name="connsiteX53" fmla="*/ 4969433 w 9662615"/>
              <a:gd name="connsiteY53" fmla="*/ 1550865 h 1596499"/>
              <a:gd name="connsiteX54" fmla="*/ 4929254 w 9662615"/>
              <a:gd name="connsiteY54" fmla="*/ 1563452 h 1596499"/>
              <a:gd name="connsiteX55" fmla="*/ 4871726 w 9662615"/>
              <a:gd name="connsiteY55" fmla="*/ 1570584 h 1596499"/>
              <a:gd name="connsiteX56" fmla="*/ 4843267 w 9662615"/>
              <a:gd name="connsiteY56" fmla="*/ 1561459 h 1596499"/>
              <a:gd name="connsiteX57" fmla="*/ 4821058 w 9662615"/>
              <a:gd name="connsiteY57" fmla="*/ 1553078 h 1596499"/>
              <a:gd name="connsiteX58" fmla="*/ 4791466 w 9662615"/>
              <a:gd name="connsiteY58" fmla="*/ 1561324 h 1596499"/>
              <a:gd name="connsiteX59" fmla="*/ 4784247 w 9662615"/>
              <a:gd name="connsiteY59" fmla="*/ 1562342 h 1596499"/>
              <a:gd name="connsiteX60" fmla="*/ 4739309 w 9662615"/>
              <a:gd name="connsiteY60" fmla="*/ 1553948 h 1596499"/>
              <a:gd name="connsiteX61" fmla="*/ 4697562 w 9662615"/>
              <a:gd name="connsiteY61" fmla="*/ 1551206 h 1596499"/>
              <a:gd name="connsiteX62" fmla="*/ 4650737 w 9662615"/>
              <a:gd name="connsiteY62" fmla="*/ 1537381 h 1596499"/>
              <a:gd name="connsiteX63" fmla="*/ 4583150 w 9662615"/>
              <a:gd name="connsiteY63" fmla="*/ 1529064 h 1596499"/>
              <a:gd name="connsiteX64" fmla="*/ 4521734 w 9662615"/>
              <a:gd name="connsiteY64" fmla="*/ 1529359 h 1596499"/>
              <a:gd name="connsiteX65" fmla="*/ 4382398 w 9662615"/>
              <a:gd name="connsiteY65" fmla="*/ 1534108 h 1596499"/>
              <a:gd name="connsiteX66" fmla="*/ 4221826 w 9662615"/>
              <a:gd name="connsiteY66" fmla="*/ 1500972 h 1596499"/>
              <a:gd name="connsiteX67" fmla="*/ 4096601 w 9662615"/>
              <a:gd name="connsiteY67" fmla="*/ 1521563 h 1596499"/>
              <a:gd name="connsiteX68" fmla="*/ 3978586 w 9662615"/>
              <a:gd name="connsiteY68" fmla="*/ 1596499 h 1596499"/>
              <a:gd name="connsiteX69" fmla="*/ 3833906 w 9662615"/>
              <a:gd name="connsiteY69" fmla="*/ 1516637 h 1596499"/>
              <a:gd name="connsiteX70" fmla="*/ 3696258 w 9662615"/>
              <a:gd name="connsiteY70" fmla="*/ 1537563 h 1596499"/>
              <a:gd name="connsiteX71" fmla="*/ 3594070 w 9662615"/>
              <a:gd name="connsiteY71" fmla="*/ 1509422 h 1596499"/>
              <a:gd name="connsiteX72" fmla="*/ 3565233 w 9662615"/>
              <a:gd name="connsiteY72" fmla="*/ 1515122 h 1596499"/>
              <a:gd name="connsiteX73" fmla="*/ 3560267 w 9662615"/>
              <a:gd name="connsiteY73" fmla="*/ 1516288 h 1596499"/>
              <a:gd name="connsiteX74" fmla="*/ 3540258 w 9662615"/>
              <a:gd name="connsiteY74" fmla="*/ 1516976 h 1596499"/>
              <a:gd name="connsiteX75" fmla="*/ 3534780 w 9662615"/>
              <a:gd name="connsiteY75" fmla="*/ 1522141 h 1596499"/>
              <a:gd name="connsiteX76" fmla="*/ 3504783 w 9662615"/>
              <a:gd name="connsiteY76" fmla="*/ 1526739 h 1596499"/>
              <a:gd name="connsiteX77" fmla="*/ 3430805 w 9662615"/>
              <a:gd name="connsiteY77" fmla="*/ 1542521 h 1596499"/>
              <a:gd name="connsiteX78" fmla="*/ 3292707 w 9662615"/>
              <a:gd name="connsiteY78" fmla="*/ 1520490 h 1596499"/>
              <a:gd name="connsiteX79" fmla="*/ 3187872 w 9662615"/>
              <a:gd name="connsiteY79" fmla="*/ 1519991 h 1596499"/>
              <a:gd name="connsiteX80" fmla="*/ 3148026 w 9662615"/>
              <a:gd name="connsiteY80" fmla="*/ 1524777 h 1596499"/>
              <a:gd name="connsiteX81" fmla="*/ 3092394 w 9662615"/>
              <a:gd name="connsiteY81" fmla="*/ 1528115 h 1596499"/>
              <a:gd name="connsiteX82" fmla="*/ 2994200 w 9662615"/>
              <a:gd name="connsiteY82" fmla="*/ 1537857 h 1596499"/>
              <a:gd name="connsiteX83" fmla="*/ 2862301 w 9662615"/>
              <a:gd name="connsiteY83" fmla="*/ 1544250 h 1596499"/>
              <a:gd name="connsiteX84" fmla="*/ 2766335 w 9662615"/>
              <a:gd name="connsiteY84" fmla="*/ 1527662 h 1596499"/>
              <a:gd name="connsiteX85" fmla="*/ 2757836 w 9662615"/>
              <a:gd name="connsiteY85" fmla="*/ 1531371 h 1596499"/>
              <a:gd name="connsiteX86" fmla="*/ 2691555 w 9662615"/>
              <a:gd name="connsiteY86" fmla="*/ 1530283 h 1596499"/>
              <a:gd name="connsiteX87" fmla="*/ 2491676 w 9662615"/>
              <a:gd name="connsiteY87" fmla="*/ 1500859 h 1596499"/>
              <a:gd name="connsiteX88" fmla="*/ 2378036 w 9662615"/>
              <a:gd name="connsiteY88" fmla="*/ 1520645 h 1596499"/>
              <a:gd name="connsiteX89" fmla="*/ 2284269 w 9662615"/>
              <a:gd name="connsiteY89" fmla="*/ 1503068 h 1596499"/>
              <a:gd name="connsiteX90" fmla="*/ 2207104 w 9662615"/>
              <a:gd name="connsiteY90" fmla="*/ 1508888 h 1596499"/>
              <a:gd name="connsiteX91" fmla="*/ 2149226 w 9662615"/>
              <a:gd name="connsiteY91" fmla="*/ 1523409 h 1596499"/>
              <a:gd name="connsiteX92" fmla="*/ 2084783 w 9662615"/>
              <a:gd name="connsiteY92" fmla="*/ 1524245 h 1596499"/>
              <a:gd name="connsiteX93" fmla="*/ 2070075 w 9662615"/>
              <a:gd name="connsiteY93" fmla="*/ 1511285 h 1596499"/>
              <a:gd name="connsiteX94" fmla="*/ 2001057 w 9662615"/>
              <a:gd name="connsiteY94" fmla="*/ 1516449 h 1596499"/>
              <a:gd name="connsiteX95" fmla="*/ 1896330 w 9662615"/>
              <a:gd name="connsiteY95" fmla="*/ 1525725 h 1596499"/>
              <a:gd name="connsiteX96" fmla="*/ 1835994 w 9662615"/>
              <a:gd name="connsiteY96" fmla="*/ 1527678 h 1596499"/>
              <a:gd name="connsiteX97" fmla="*/ 1671119 w 9662615"/>
              <a:gd name="connsiteY97" fmla="*/ 1536701 h 1596499"/>
              <a:gd name="connsiteX98" fmla="*/ 1601337 w 9662615"/>
              <a:gd name="connsiteY98" fmla="*/ 1548552 h 1596499"/>
              <a:gd name="connsiteX99" fmla="*/ 1407755 w 9662615"/>
              <a:gd name="connsiteY99" fmla="*/ 1571444 h 1596499"/>
              <a:gd name="connsiteX100" fmla="*/ 1271994 w 9662615"/>
              <a:gd name="connsiteY100" fmla="*/ 1579471 h 1596499"/>
              <a:gd name="connsiteX101" fmla="*/ 1249226 w 9662615"/>
              <a:gd name="connsiteY101" fmla="*/ 1583140 h 1596499"/>
              <a:gd name="connsiteX102" fmla="*/ 1217719 w 9662615"/>
              <a:gd name="connsiteY102" fmla="*/ 1580863 h 1596499"/>
              <a:gd name="connsiteX103" fmla="*/ 1091432 w 9662615"/>
              <a:gd name="connsiteY103" fmla="*/ 1571003 h 1596499"/>
              <a:gd name="connsiteX104" fmla="*/ 992039 w 9662615"/>
              <a:gd name="connsiteY104" fmla="*/ 1556662 h 1596499"/>
              <a:gd name="connsiteX105" fmla="*/ 868264 w 9662615"/>
              <a:gd name="connsiteY105" fmla="*/ 1566392 h 1596499"/>
              <a:gd name="connsiteX106" fmla="*/ 792765 w 9662615"/>
              <a:gd name="connsiteY106" fmla="*/ 1563102 h 1596499"/>
              <a:gd name="connsiteX107" fmla="*/ 669055 w 9662615"/>
              <a:gd name="connsiteY107" fmla="*/ 1543638 h 1596499"/>
              <a:gd name="connsiteX108" fmla="*/ 506152 w 9662615"/>
              <a:gd name="connsiteY108" fmla="*/ 1549124 h 1596499"/>
              <a:gd name="connsiteX109" fmla="*/ 472797 w 9662615"/>
              <a:gd name="connsiteY109" fmla="*/ 1568904 h 1596499"/>
              <a:gd name="connsiteX110" fmla="*/ 427864 w 9662615"/>
              <a:gd name="connsiteY110" fmla="*/ 1580848 h 1596499"/>
              <a:gd name="connsiteX111" fmla="*/ 408381 w 9662615"/>
              <a:gd name="connsiteY111" fmla="*/ 1552940 h 1596499"/>
              <a:gd name="connsiteX112" fmla="*/ 267163 w 9662615"/>
              <a:gd name="connsiteY112" fmla="*/ 1531913 h 1596499"/>
              <a:gd name="connsiteX113" fmla="*/ 196644 w 9662615"/>
              <a:gd name="connsiteY113" fmla="*/ 1524565 h 1596499"/>
              <a:gd name="connsiteX114" fmla="*/ 86819 w 9662615"/>
              <a:gd name="connsiteY114" fmla="*/ 1519517 h 1596499"/>
              <a:gd name="connsiteX115" fmla="*/ 53369 w 9662615"/>
              <a:gd name="connsiteY115" fmla="*/ 1516853 h 1596499"/>
              <a:gd name="connsiteX116" fmla="*/ 2359 w 9662615"/>
              <a:gd name="connsiteY116" fmla="*/ 1515247 h 1596499"/>
              <a:gd name="connsiteX117" fmla="*/ 0 w 9662615"/>
              <a:gd name="connsiteY117" fmla="*/ 1514932 h 1596499"/>
              <a:gd name="connsiteX118" fmla="*/ 0 w 9662615"/>
              <a:gd name="connsiteY118" fmla="*/ 0 h 1596499"/>
              <a:gd name="connsiteX0" fmla="*/ 0 w 9662615"/>
              <a:gd name="connsiteY0" fmla="*/ 0 h 1600474"/>
              <a:gd name="connsiteX1" fmla="*/ 9662615 w 9662615"/>
              <a:gd name="connsiteY1" fmla="*/ 0 h 1600474"/>
              <a:gd name="connsiteX2" fmla="*/ 9662615 w 9662615"/>
              <a:gd name="connsiteY2" fmla="*/ 1280346 h 1600474"/>
              <a:gd name="connsiteX3" fmla="*/ 9658420 w 9662615"/>
              <a:gd name="connsiteY3" fmla="*/ 1280106 h 1600474"/>
              <a:gd name="connsiteX4" fmla="*/ 9469546 w 9662615"/>
              <a:gd name="connsiteY4" fmla="*/ 1289837 h 1600474"/>
              <a:gd name="connsiteX5" fmla="*/ 9385895 w 9662615"/>
              <a:gd name="connsiteY5" fmla="*/ 1269203 h 1600474"/>
              <a:gd name="connsiteX6" fmla="*/ 9144767 w 9662615"/>
              <a:gd name="connsiteY6" fmla="*/ 1264120 h 1600474"/>
              <a:gd name="connsiteX7" fmla="*/ 8837252 w 9662615"/>
              <a:gd name="connsiteY7" fmla="*/ 1350515 h 1600474"/>
              <a:gd name="connsiteX8" fmla="*/ 8705466 w 9662615"/>
              <a:gd name="connsiteY8" fmla="*/ 1342419 h 1600474"/>
              <a:gd name="connsiteX9" fmla="*/ 8652221 w 9662615"/>
              <a:gd name="connsiteY9" fmla="*/ 1326906 h 1600474"/>
              <a:gd name="connsiteX10" fmla="*/ 8632312 w 9662615"/>
              <a:gd name="connsiteY10" fmla="*/ 1326025 h 1600474"/>
              <a:gd name="connsiteX11" fmla="*/ 8591582 w 9662615"/>
              <a:gd name="connsiteY11" fmla="*/ 1341666 h 1600474"/>
              <a:gd name="connsiteX12" fmla="*/ 8537336 w 9662615"/>
              <a:gd name="connsiteY12" fmla="*/ 1341684 h 1600474"/>
              <a:gd name="connsiteX13" fmla="*/ 8472508 w 9662615"/>
              <a:gd name="connsiteY13" fmla="*/ 1363109 h 1600474"/>
              <a:gd name="connsiteX14" fmla="*/ 8258477 w 9662615"/>
              <a:gd name="connsiteY14" fmla="*/ 1370666 h 1600474"/>
              <a:gd name="connsiteX15" fmla="*/ 8197961 w 9662615"/>
              <a:gd name="connsiteY15" fmla="*/ 1392804 h 1600474"/>
              <a:gd name="connsiteX16" fmla="*/ 8171196 w 9662615"/>
              <a:gd name="connsiteY16" fmla="*/ 1397216 h 1600474"/>
              <a:gd name="connsiteX17" fmla="*/ 8127667 w 9662615"/>
              <a:gd name="connsiteY17" fmla="*/ 1418254 h 1600474"/>
              <a:gd name="connsiteX18" fmla="*/ 7974579 w 9662615"/>
              <a:gd name="connsiteY18" fmla="*/ 1383439 h 1600474"/>
              <a:gd name="connsiteX19" fmla="*/ 7768351 w 9662615"/>
              <a:gd name="connsiteY19" fmla="*/ 1395051 h 1600474"/>
              <a:gd name="connsiteX20" fmla="*/ 7635985 w 9662615"/>
              <a:gd name="connsiteY20" fmla="*/ 1386363 h 1600474"/>
              <a:gd name="connsiteX21" fmla="*/ 7466069 w 9662615"/>
              <a:gd name="connsiteY21" fmla="*/ 1377654 h 1600474"/>
              <a:gd name="connsiteX22" fmla="*/ 7355642 w 9662615"/>
              <a:gd name="connsiteY22" fmla="*/ 1407761 h 1600474"/>
              <a:gd name="connsiteX23" fmla="*/ 7151610 w 9662615"/>
              <a:gd name="connsiteY23" fmla="*/ 1397856 h 1600474"/>
              <a:gd name="connsiteX24" fmla="*/ 7082147 w 9662615"/>
              <a:gd name="connsiteY24" fmla="*/ 1406113 h 1600474"/>
              <a:gd name="connsiteX25" fmla="*/ 7014958 w 9662615"/>
              <a:gd name="connsiteY25" fmla="*/ 1396883 h 1600474"/>
              <a:gd name="connsiteX26" fmla="*/ 6907567 w 9662615"/>
              <a:gd name="connsiteY26" fmla="*/ 1419149 h 1600474"/>
              <a:gd name="connsiteX27" fmla="*/ 6748428 w 9662615"/>
              <a:gd name="connsiteY27" fmla="*/ 1420308 h 1600474"/>
              <a:gd name="connsiteX28" fmla="*/ 6654257 w 9662615"/>
              <a:gd name="connsiteY28" fmla="*/ 1424143 h 1600474"/>
              <a:gd name="connsiteX29" fmla="*/ 6620123 w 9662615"/>
              <a:gd name="connsiteY29" fmla="*/ 1430535 h 1600474"/>
              <a:gd name="connsiteX30" fmla="*/ 6571355 w 9662615"/>
              <a:gd name="connsiteY30" fmla="*/ 1436144 h 1600474"/>
              <a:gd name="connsiteX31" fmla="*/ 6486557 w 9662615"/>
              <a:gd name="connsiteY31" fmla="*/ 1449861 h 1600474"/>
              <a:gd name="connsiteX32" fmla="*/ 6370419 w 9662615"/>
              <a:gd name="connsiteY32" fmla="*/ 1461649 h 1600474"/>
              <a:gd name="connsiteX33" fmla="*/ 6278839 w 9662615"/>
              <a:gd name="connsiteY33" fmla="*/ 1449160 h 1600474"/>
              <a:gd name="connsiteX34" fmla="*/ 6272455 w 9662615"/>
              <a:gd name="connsiteY34" fmla="*/ 1453191 h 1600474"/>
              <a:gd name="connsiteX35" fmla="*/ 6212659 w 9662615"/>
              <a:gd name="connsiteY35" fmla="*/ 1454850 h 1600474"/>
              <a:gd name="connsiteX36" fmla="*/ 6069317 w 9662615"/>
              <a:gd name="connsiteY36" fmla="*/ 1445838 h 1600474"/>
              <a:gd name="connsiteX37" fmla="*/ 5878477 w 9662615"/>
              <a:gd name="connsiteY37" fmla="*/ 1439180 h 1600474"/>
              <a:gd name="connsiteX38" fmla="*/ 5838387 w 9662615"/>
              <a:gd name="connsiteY38" fmla="*/ 1444679 h 1600474"/>
              <a:gd name="connsiteX39" fmla="*/ 5771136 w 9662615"/>
              <a:gd name="connsiteY39" fmla="*/ 1453639 h 1600474"/>
              <a:gd name="connsiteX40" fmla="*/ 5724081 w 9662615"/>
              <a:gd name="connsiteY40" fmla="*/ 1470431 h 1600474"/>
              <a:gd name="connsiteX41" fmla="*/ 5666577 w 9662615"/>
              <a:gd name="connsiteY41" fmla="*/ 1473921 h 1600474"/>
              <a:gd name="connsiteX42" fmla="*/ 5649068 w 9662615"/>
              <a:gd name="connsiteY42" fmla="*/ 1461676 h 1600474"/>
              <a:gd name="connsiteX43" fmla="*/ 5588902 w 9662615"/>
              <a:gd name="connsiteY43" fmla="*/ 1469647 h 1600474"/>
              <a:gd name="connsiteX44" fmla="*/ 5498090 w 9662615"/>
              <a:gd name="connsiteY44" fmla="*/ 1483173 h 1600474"/>
              <a:gd name="connsiteX45" fmla="*/ 5444641 w 9662615"/>
              <a:gd name="connsiteY45" fmla="*/ 1487602 h 1600474"/>
              <a:gd name="connsiteX46" fmla="*/ 5299812 w 9662615"/>
              <a:gd name="connsiteY46" fmla="*/ 1503362 h 1600474"/>
              <a:gd name="connsiteX47" fmla="*/ 5213947 w 9662615"/>
              <a:gd name="connsiteY47" fmla="*/ 1516637 h 1600474"/>
              <a:gd name="connsiteX48" fmla="*/ 5090342 w 9662615"/>
              <a:gd name="connsiteY48" fmla="*/ 1546680 h 1600474"/>
              <a:gd name="connsiteX49" fmla="*/ 5129812 w 9662615"/>
              <a:gd name="connsiteY49" fmla="*/ 1521277 h 1600474"/>
              <a:gd name="connsiteX50" fmla="*/ 5059484 w 9662615"/>
              <a:gd name="connsiteY50" fmla="*/ 1546802 h 1600474"/>
              <a:gd name="connsiteX51" fmla="*/ 5038524 w 9662615"/>
              <a:gd name="connsiteY51" fmla="*/ 1545675 h 1600474"/>
              <a:gd name="connsiteX52" fmla="*/ 5026564 w 9662615"/>
              <a:gd name="connsiteY52" fmla="*/ 1545376 h 1600474"/>
              <a:gd name="connsiteX53" fmla="*/ 4969433 w 9662615"/>
              <a:gd name="connsiteY53" fmla="*/ 1550865 h 1600474"/>
              <a:gd name="connsiteX54" fmla="*/ 4929254 w 9662615"/>
              <a:gd name="connsiteY54" fmla="*/ 1563452 h 1600474"/>
              <a:gd name="connsiteX55" fmla="*/ 4871726 w 9662615"/>
              <a:gd name="connsiteY55" fmla="*/ 1570584 h 1600474"/>
              <a:gd name="connsiteX56" fmla="*/ 4843267 w 9662615"/>
              <a:gd name="connsiteY56" fmla="*/ 1561459 h 1600474"/>
              <a:gd name="connsiteX57" fmla="*/ 4821058 w 9662615"/>
              <a:gd name="connsiteY57" fmla="*/ 1553078 h 1600474"/>
              <a:gd name="connsiteX58" fmla="*/ 4791466 w 9662615"/>
              <a:gd name="connsiteY58" fmla="*/ 1561324 h 1600474"/>
              <a:gd name="connsiteX59" fmla="*/ 4784247 w 9662615"/>
              <a:gd name="connsiteY59" fmla="*/ 1562342 h 1600474"/>
              <a:gd name="connsiteX60" fmla="*/ 4739309 w 9662615"/>
              <a:gd name="connsiteY60" fmla="*/ 1553948 h 1600474"/>
              <a:gd name="connsiteX61" fmla="*/ 4697562 w 9662615"/>
              <a:gd name="connsiteY61" fmla="*/ 1551206 h 1600474"/>
              <a:gd name="connsiteX62" fmla="*/ 4650737 w 9662615"/>
              <a:gd name="connsiteY62" fmla="*/ 1537381 h 1600474"/>
              <a:gd name="connsiteX63" fmla="*/ 4583150 w 9662615"/>
              <a:gd name="connsiteY63" fmla="*/ 1529064 h 1600474"/>
              <a:gd name="connsiteX64" fmla="*/ 4521734 w 9662615"/>
              <a:gd name="connsiteY64" fmla="*/ 1529359 h 1600474"/>
              <a:gd name="connsiteX65" fmla="*/ 4382398 w 9662615"/>
              <a:gd name="connsiteY65" fmla="*/ 1534108 h 1600474"/>
              <a:gd name="connsiteX66" fmla="*/ 4221826 w 9662615"/>
              <a:gd name="connsiteY66" fmla="*/ 1500972 h 1600474"/>
              <a:gd name="connsiteX67" fmla="*/ 4096601 w 9662615"/>
              <a:gd name="connsiteY67" fmla="*/ 1521563 h 1600474"/>
              <a:gd name="connsiteX68" fmla="*/ 4046172 w 9662615"/>
              <a:gd name="connsiteY68" fmla="*/ 1600474 h 1600474"/>
              <a:gd name="connsiteX69" fmla="*/ 3833906 w 9662615"/>
              <a:gd name="connsiteY69" fmla="*/ 1516637 h 1600474"/>
              <a:gd name="connsiteX70" fmla="*/ 3696258 w 9662615"/>
              <a:gd name="connsiteY70" fmla="*/ 1537563 h 1600474"/>
              <a:gd name="connsiteX71" fmla="*/ 3594070 w 9662615"/>
              <a:gd name="connsiteY71" fmla="*/ 1509422 h 1600474"/>
              <a:gd name="connsiteX72" fmla="*/ 3565233 w 9662615"/>
              <a:gd name="connsiteY72" fmla="*/ 1515122 h 1600474"/>
              <a:gd name="connsiteX73" fmla="*/ 3560267 w 9662615"/>
              <a:gd name="connsiteY73" fmla="*/ 1516288 h 1600474"/>
              <a:gd name="connsiteX74" fmla="*/ 3540258 w 9662615"/>
              <a:gd name="connsiteY74" fmla="*/ 1516976 h 1600474"/>
              <a:gd name="connsiteX75" fmla="*/ 3534780 w 9662615"/>
              <a:gd name="connsiteY75" fmla="*/ 1522141 h 1600474"/>
              <a:gd name="connsiteX76" fmla="*/ 3504783 w 9662615"/>
              <a:gd name="connsiteY76" fmla="*/ 1526739 h 1600474"/>
              <a:gd name="connsiteX77" fmla="*/ 3430805 w 9662615"/>
              <a:gd name="connsiteY77" fmla="*/ 1542521 h 1600474"/>
              <a:gd name="connsiteX78" fmla="*/ 3292707 w 9662615"/>
              <a:gd name="connsiteY78" fmla="*/ 1520490 h 1600474"/>
              <a:gd name="connsiteX79" fmla="*/ 3187872 w 9662615"/>
              <a:gd name="connsiteY79" fmla="*/ 1519991 h 1600474"/>
              <a:gd name="connsiteX80" fmla="*/ 3148026 w 9662615"/>
              <a:gd name="connsiteY80" fmla="*/ 1524777 h 1600474"/>
              <a:gd name="connsiteX81" fmla="*/ 3092394 w 9662615"/>
              <a:gd name="connsiteY81" fmla="*/ 1528115 h 1600474"/>
              <a:gd name="connsiteX82" fmla="*/ 2994200 w 9662615"/>
              <a:gd name="connsiteY82" fmla="*/ 1537857 h 1600474"/>
              <a:gd name="connsiteX83" fmla="*/ 2862301 w 9662615"/>
              <a:gd name="connsiteY83" fmla="*/ 1544250 h 1600474"/>
              <a:gd name="connsiteX84" fmla="*/ 2766335 w 9662615"/>
              <a:gd name="connsiteY84" fmla="*/ 1527662 h 1600474"/>
              <a:gd name="connsiteX85" fmla="*/ 2757836 w 9662615"/>
              <a:gd name="connsiteY85" fmla="*/ 1531371 h 1600474"/>
              <a:gd name="connsiteX86" fmla="*/ 2691555 w 9662615"/>
              <a:gd name="connsiteY86" fmla="*/ 1530283 h 1600474"/>
              <a:gd name="connsiteX87" fmla="*/ 2491676 w 9662615"/>
              <a:gd name="connsiteY87" fmla="*/ 1500859 h 1600474"/>
              <a:gd name="connsiteX88" fmla="*/ 2378036 w 9662615"/>
              <a:gd name="connsiteY88" fmla="*/ 1520645 h 1600474"/>
              <a:gd name="connsiteX89" fmla="*/ 2284269 w 9662615"/>
              <a:gd name="connsiteY89" fmla="*/ 1503068 h 1600474"/>
              <a:gd name="connsiteX90" fmla="*/ 2207104 w 9662615"/>
              <a:gd name="connsiteY90" fmla="*/ 1508888 h 1600474"/>
              <a:gd name="connsiteX91" fmla="*/ 2149226 w 9662615"/>
              <a:gd name="connsiteY91" fmla="*/ 1523409 h 1600474"/>
              <a:gd name="connsiteX92" fmla="*/ 2084783 w 9662615"/>
              <a:gd name="connsiteY92" fmla="*/ 1524245 h 1600474"/>
              <a:gd name="connsiteX93" fmla="*/ 2070075 w 9662615"/>
              <a:gd name="connsiteY93" fmla="*/ 1511285 h 1600474"/>
              <a:gd name="connsiteX94" fmla="*/ 2001057 w 9662615"/>
              <a:gd name="connsiteY94" fmla="*/ 1516449 h 1600474"/>
              <a:gd name="connsiteX95" fmla="*/ 1896330 w 9662615"/>
              <a:gd name="connsiteY95" fmla="*/ 1525725 h 1600474"/>
              <a:gd name="connsiteX96" fmla="*/ 1835994 w 9662615"/>
              <a:gd name="connsiteY96" fmla="*/ 1527678 h 1600474"/>
              <a:gd name="connsiteX97" fmla="*/ 1671119 w 9662615"/>
              <a:gd name="connsiteY97" fmla="*/ 1536701 h 1600474"/>
              <a:gd name="connsiteX98" fmla="*/ 1601337 w 9662615"/>
              <a:gd name="connsiteY98" fmla="*/ 1548552 h 1600474"/>
              <a:gd name="connsiteX99" fmla="*/ 1407755 w 9662615"/>
              <a:gd name="connsiteY99" fmla="*/ 1571444 h 1600474"/>
              <a:gd name="connsiteX100" fmla="*/ 1271994 w 9662615"/>
              <a:gd name="connsiteY100" fmla="*/ 1579471 h 1600474"/>
              <a:gd name="connsiteX101" fmla="*/ 1249226 w 9662615"/>
              <a:gd name="connsiteY101" fmla="*/ 1583140 h 1600474"/>
              <a:gd name="connsiteX102" fmla="*/ 1217719 w 9662615"/>
              <a:gd name="connsiteY102" fmla="*/ 1580863 h 1600474"/>
              <a:gd name="connsiteX103" fmla="*/ 1091432 w 9662615"/>
              <a:gd name="connsiteY103" fmla="*/ 1571003 h 1600474"/>
              <a:gd name="connsiteX104" fmla="*/ 992039 w 9662615"/>
              <a:gd name="connsiteY104" fmla="*/ 1556662 h 1600474"/>
              <a:gd name="connsiteX105" fmla="*/ 868264 w 9662615"/>
              <a:gd name="connsiteY105" fmla="*/ 1566392 h 1600474"/>
              <a:gd name="connsiteX106" fmla="*/ 792765 w 9662615"/>
              <a:gd name="connsiteY106" fmla="*/ 1563102 h 1600474"/>
              <a:gd name="connsiteX107" fmla="*/ 669055 w 9662615"/>
              <a:gd name="connsiteY107" fmla="*/ 1543638 h 1600474"/>
              <a:gd name="connsiteX108" fmla="*/ 506152 w 9662615"/>
              <a:gd name="connsiteY108" fmla="*/ 1549124 h 1600474"/>
              <a:gd name="connsiteX109" fmla="*/ 472797 w 9662615"/>
              <a:gd name="connsiteY109" fmla="*/ 1568904 h 1600474"/>
              <a:gd name="connsiteX110" fmla="*/ 427864 w 9662615"/>
              <a:gd name="connsiteY110" fmla="*/ 1580848 h 1600474"/>
              <a:gd name="connsiteX111" fmla="*/ 408381 w 9662615"/>
              <a:gd name="connsiteY111" fmla="*/ 1552940 h 1600474"/>
              <a:gd name="connsiteX112" fmla="*/ 267163 w 9662615"/>
              <a:gd name="connsiteY112" fmla="*/ 1531913 h 1600474"/>
              <a:gd name="connsiteX113" fmla="*/ 196644 w 9662615"/>
              <a:gd name="connsiteY113" fmla="*/ 1524565 h 1600474"/>
              <a:gd name="connsiteX114" fmla="*/ 86819 w 9662615"/>
              <a:gd name="connsiteY114" fmla="*/ 1519517 h 1600474"/>
              <a:gd name="connsiteX115" fmla="*/ 53369 w 9662615"/>
              <a:gd name="connsiteY115" fmla="*/ 1516853 h 1600474"/>
              <a:gd name="connsiteX116" fmla="*/ 2359 w 9662615"/>
              <a:gd name="connsiteY116" fmla="*/ 1515247 h 1600474"/>
              <a:gd name="connsiteX117" fmla="*/ 0 w 9662615"/>
              <a:gd name="connsiteY117" fmla="*/ 1514932 h 1600474"/>
              <a:gd name="connsiteX118" fmla="*/ 0 w 9662615"/>
              <a:gd name="connsiteY118" fmla="*/ 0 h 1600474"/>
              <a:gd name="connsiteX0" fmla="*/ 0 w 9662615"/>
              <a:gd name="connsiteY0" fmla="*/ 0 h 1679987"/>
              <a:gd name="connsiteX1" fmla="*/ 9662615 w 9662615"/>
              <a:gd name="connsiteY1" fmla="*/ 0 h 1679987"/>
              <a:gd name="connsiteX2" fmla="*/ 9662615 w 9662615"/>
              <a:gd name="connsiteY2" fmla="*/ 1280346 h 1679987"/>
              <a:gd name="connsiteX3" fmla="*/ 9658420 w 9662615"/>
              <a:gd name="connsiteY3" fmla="*/ 1280106 h 1679987"/>
              <a:gd name="connsiteX4" fmla="*/ 9469546 w 9662615"/>
              <a:gd name="connsiteY4" fmla="*/ 1289837 h 1679987"/>
              <a:gd name="connsiteX5" fmla="*/ 9385895 w 9662615"/>
              <a:gd name="connsiteY5" fmla="*/ 1269203 h 1679987"/>
              <a:gd name="connsiteX6" fmla="*/ 9144767 w 9662615"/>
              <a:gd name="connsiteY6" fmla="*/ 1264120 h 1679987"/>
              <a:gd name="connsiteX7" fmla="*/ 8837252 w 9662615"/>
              <a:gd name="connsiteY7" fmla="*/ 1350515 h 1679987"/>
              <a:gd name="connsiteX8" fmla="*/ 8705466 w 9662615"/>
              <a:gd name="connsiteY8" fmla="*/ 1342419 h 1679987"/>
              <a:gd name="connsiteX9" fmla="*/ 8652221 w 9662615"/>
              <a:gd name="connsiteY9" fmla="*/ 1326906 h 1679987"/>
              <a:gd name="connsiteX10" fmla="*/ 8632312 w 9662615"/>
              <a:gd name="connsiteY10" fmla="*/ 1326025 h 1679987"/>
              <a:gd name="connsiteX11" fmla="*/ 8591582 w 9662615"/>
              <a:gd name="connsiteY11" fmla="*/ 1341666 h 1679987"/>
              <a:gd name="connsiteX12" fmla="*/ 8537336 w 9662615"/>
              <a:gd name="connsiteY12" fmla="*/ 1341684 h 1679987"/>
              <a:gd name="connsiteX13" fmla="*/ 8472508 w 9662615"/>
              <a:gd name="connsiteY13" fmla="*/ 1363109 h 1679987"/>
              <a:gd name="connsiteX14" fmla="*/ 8258477 w 9662615"/>
              <a:gd name="connsiteY14" fmla="*/ 1370666 h 1679987"/>
              <a:gd name="connsiteX15" fmla="*/ 8197961 w 9662615"/>
              <a:gd name="connsiteY15" fmla="*/ 1392804 h 1679987"/>
              <a:gd name="connsiteX16" fmla="*/ 8171196 w 9662615"/>
              <a:gd name="connsiteY16" fmla="*/ 1397216 h 1679987"/>
              <a:gd name="connsiteX17" fmla="*/ 8127667 w 9662615"/>
              <a:gd name="connsiteY17" fmla="*/ 1418254 h 1679987"/>
              <a:gd name="connsiteX18" fmla="*/ 7974579 w 9662615"/>
              <a:gd name="connsiteY18" fmla="*/ 1383439 h 1679987"/>
              <a:gd name="connsiteX19" fmla="*/ 7768351 w 9662615"/>
              <a:gd name="connsiteY19" fmla="*/ 1395051 h 1679987"/>
              <a:gd name="connsiteX20" fmla="*/ 7635985 w 9662615"/>
              <a:gd name="connsiteY20" fmla="*/ 1386363 h 1679987"/>
              <a:gd name="connsiteX21" fmla="*/ 7466069 w 9662615"/>
              <a:gd name="connsiteY21" fmla="*/ 1377654 h 1679987"/>
              <a:gd name="connsiteX22" fmla="*/ 7355642 w 9662615"/>
              <a:gd name="connsiteY22" fmla="*/ 1407761 h 1679987"/>
              <a:gd name="connsiteX23" fmla="*/ 7151610 w 9662615"/>
              <a:gd name="connsiteY23" fmla="*/ 1397856 h 1679987"/>
              <a:gd name="connsiteX24" fmla="*/ 7082147 w 9662615"/>
              <a:gd name="connsiteY24" fmla="*/ 1406113 h 1679987"/>
              <a:gd name="connsiteX25" fmla="*/ 7014958 w 9662615"/>
              <a:gd name="connsiteY25" fmla="*/ 1396883 h 1679987"/>
              <a:gd name="connsiteX26" fmla="*/ 6907567 w 9662615"/>
              <a:gd name="connsiteY26" fmla="*/ 1419149 h 1679987"/>
              <a:gd name="connsiteX27" fmla="*/ 6748428 w 9662615"/>
              <a:gd name="connsiteY27" fmla="*/ 1420308 h 1679987"/>
              <a:gd name="connsiteX28" fmla="*/ 6654257 w 9662615"/>
              <a:gd name="connsiteY28" fmla="*/ 1424143 h 1679987"/>
              <a:gd name="connsiteX29" fmla="*/ 6620123 w 9662615"/>
              <a:gd name="connsiteY29" fmla="*/ 1430535 h 1679987"/>
              <a:gd name="connsiteX30" fmla="*/ 6571355 w 9662615"/>
              <a:gd name="connsiteY30" fmla="*/ 1436144 h 1679987"/>
              <a:gd name="connsiteX31" fmla="*/ 6486557 w 9662615"/>
              <a:gd name="connsiteY31" fmla="*/ 1449861 h 1679987"/>
              <a:gd name="connsiteX32" fmla="*/ 6370419 w 9662615"/>
              <a:gd name="connsiteY32" fmla="*/ 1461649 h 1679987"/>
              <a:gd name="connsiteX33" fmla="*/ 6278839 w 9662615"/>
              <a:gd name="connsiteY33" fmla="*/ 1449160 h 1679987"/>
              <a:gd name="connsiteX34" fmla="*/ 6272455 w 9662615"/>
              <a:gd name="connsiteY34" fmla="*/ 1453191 h 1679987"/>
              <a:gd name="connsiteX35" fmla="*/ 6212659 w 9662615"/>
              <a:gd name="connsiteY35" fmla="*/ 1454850 h 1679987"/>
              <a:gd name="connsiteX36" fmla="*/ 6069317 w 9662615"/>
              <a:gd name="connsiteY36" fmla="*/ 1445838 h 1679987"/>
              <a:gd name="connsiteX37" fmla="*/ 5878477 w 9662615"/>
              <a:gd name="connsiteY37" fmla="*/ 1439180 h 1679987"/>
              <a:gd name="connsiteX38" fmla="*/ 5838387 w 9662615"/>
              <a:gd name="connsiteY38" fmla="*/ 1444679 h 1679987"/>
              <a:gd name="connsiteX39" fmla="*/ 5771136 w 9662615"/>
              <a:gd name="connsiteY39" fmla="*/ 1453639 h 1679987"/>
              <a:gd name="connsiteX40" fmla="*/ 5724081 w 9662615"/>
              <a:gd name="connsiteY40" fmla="*/ 1470431 h 1679987"/>
              <a:gd name="connsiteX41" fmla="*/ 5666577 w 9662615"/>
              <a:gd name="connsiteY41" fmla="*/ 1473921 h 1679987"/>
              <a:gd name="connsiteX42" fmla="*/ 5649068 w 9662615"/>
              <a:gd name="connsiteY42" fmla="*/ 1461676 h 1679987"/>
              <a:gd name="connsiteX43" fmla="*/ 5588902 w 9662615"/>
              <a:gd name="connsiteY43" fmla="*/ 1469647 h 1679987"/>
              <a:gd name="connsiteX44" fmla="*/ 5498090 w 9662615"/>
              <a:gd name="connsiteY44" fmla="*/ 1483173 h 1679987"/>
              <a:gd name="connsiteX45" fmla="*/ 5444641 w 9662615"/>
              <a:gd name="connsiteY45" fmla="*/ 1487602 h 1679987"/>
              <a:gd name="connsiteX46" fmla="*/ 5299812 w 9662615"/>
              <a:gd name="connsiteY46" fmla="*/ 1503362 h 1679987"/>
              <a:gd name="connsiteX47" fmla="*/ 5213947 w 9662615"/>
              <a:gd name="connsiteY47" fmla="*/ 1516637 h 1679987"/>
              <a:gd name="connsiteX48" fmla="*/ 5090342 w 9662615"/>
              <a:gd name="connsiteY48" fmla="*/ 1546680 h 1679987"/>
              <a:gd name="connsiteX49" fmla="*/ 5129812 w 9662615"/>
              <a:gd name="connsiteY49" fmla="*/ 1521277 h 1679987"/>
              <a:gd name="connsiteX50" fmla="*/ 5059484 w 9662615"/>
              <a:gd name="connsiteY50" fmla="*/ 1546802 h 1679987"/>
              <a:gd name="connsiteX51" fmla="*/ 5038524 w 9662615"/>
              <a:gd name="connsiteY51" fmla="*/ 1545675 h 1679987"/>
              <a:gd name="connsiteX52" fmla="*/ 5026564 w 9662615"/>
              <a:gd name="connsiteY52" fmla="*/ 1545376 h 1679987"/>
              <a:gd name="connsiteX53" fmla="*/ 4969433 w 9662615"/>
              <a:gd name="connsiteY53" fmla="*/ 1550865 h 1679987"/>
              <a:gd name="connsiteX54" fmla="*/ 4929254 w 9662615"/>
              <a:gd name="connsiteY54" fmla="*/ 1563452 h 1679987"/>
              <a:gd name="connsiteX55" fmla="*/ 4871726 w 9662615"/>
              <a:gd name="connsiteY55" fmla="*/ 1570584 h 1679987"/>
              <a:gd name="connsiteX56" fmla="*/ 4843267 w 9662615"/>
              <a:gd name="connsiteY56" fmla="*/ 1561459 h 1679987"/>
              <a:gd name="connsiteX57" fmla="*/ 4821058 w 9662615"/>
              <a:gd name="connsiteY57" fmla="*/ 1553078 h 1679987"/>
              <a:gd name="connsiteX58" fmla="*/ 4791466 w 9662615"/>
              <a:gd name="connsiteY58" fmla="*/ 1561324 h 1679987"/>
              <a:gd name="connsiteX59" fmla="*/ 4784247 w 9662615"/>
              <a:gd name="connsiteY59" fmla="*/ 1562342 h 1679987"/>
              <a:gd name="connsiteX60" fmla="*/ 4739309 w 9662615"/>
              <a:gd name="connsiteY60" fmla="*/ 1553948 h 1679987"/>
              <a:gd name="connsiteX61" fmla="*/ 4697562 w 9662615"/>
              <a:gd name="connsiteY61" fmla="*/ 1551206 h 1679987"/>
              <a:gd name="connsiteX62" fmla="*/ 4650737 w 9662615"/>
              <a:gd name="connsiteY62" fmla="*/ 1537381 h 1679987"/>
              <a:gd name="connsiteX63" fmla="*/ 4583150 w 9662615"/>
              <a:gd name="connsiteY63" fmla="*/ 1529064 h 1679987"/>
              <a:gd name="connsiteX64" fmla="*/ 4521734 w 9662615"/>
              <a:gd name="connsiteY64" fmla="*/ 1529359 h 1679987"/>
              <a:gd name="connsiteX65" fmla="*/ 4382398 w 9662615"/>
              <a:gd name="connsiteY65" fmla="*/ 1534108 h 1679987"/>
              <a:gd name="connsiteX66" fmla="*/ 4221826 w 9662615"/>
              <a:gd name="connsiteY66" fmla="*/ 1500972 h 1679987"/>
              <a:gd name="connsiteX67" fmla="*/ 4096601 w 9662615"/>
              <a:gd name="connsiteY67" fmla="*/ 1521563 h 1679987"/>
              <a:gd name="connsiteX68" fmla="*/ 3879195 w 9662615"/>
              <a:gd name="connsiteY68" fmla="*/ 1679987 h 1679987"/>
              <a:gd name="connsiteX69" fmla="*/ 3833906 w 9662615"/>
              <a:gd name="connsiteY69" fmla="*/ 1516637 h 1679987"/>
              <a:gd name="connsiteX70" fmla="*/ 3696258 w 9662615"/>
              <a:gd name="connsiteY70" fmla="*/ 1537563 h 1679987"/>
              <a:gd name="connsiteX71" fmla="*/ 3594070 w 9662615"/>
              <a:gd name="connsiteY71" fmla="*/ 1509422 h 1679987"/>
              <a:gd name="connsiteX72" fmla="*/ 3565233 w 9662615"/>
              <a:gd name="connsiteY72" fmla="*/ 1515122 h 1679987"/>
              <a:gd name="connsiteX73" fmla="*/ 3560267 w 9662615"/>
              <a:gd name="connsiteY73" fmla="*/ 1516288 h 1679987"/>
              <a:gd name="connsiteX74" fmla="*/ 3540258 w 9662615"/>
              <a:gd name="connsiteY74" fmla="*/ 1516976 h 1679987"/>
              <a:gd name="connsiteX75" fmla="*/ 3534780 w 9662615"/>
              <a:gd name="connsiteY75" fmla="*/ 1522141 h 1679987"/>
              <a:gd name="connsiteX76" fmla="*/ 3504783 w 9662615"/>
              <a:gd name="connsiteY76" fmla="*/ 1526739 h 1679987"/>
              <a:gd name="connsiteX77" fmla="*/ 3430805 w 9662615"/>
              <a:gd name="connsiteY77" fmla="*/ 1542521 h 1679987"/>
              <a:gd name="connsiteX78" fmla="*/ 3292707 w 9662615"/>
              <a:gd name="connsiteY78" fmla="*/ 1520490 h 1679987"/>
              <a:gd name="connsiteX79" fmla="*/ 3187872 w 9662615"/>
              <a:gd name="connsiteY79" fmla="*/ 1519991 h 1679987"/>
              <a:gd name="connsiteX80" fmla="*/ 3148026 w 9662615"/>
              <a:gd name="connsiteY80" fmla="*/ 1524777 h 1679987"/>
              <a:gd name="connsiteX81" fmla="*/ 3092394 w 9662615"/>
              <a:gd name="connsiteY81" fmla="*/ 1528115 h 1679987"/>
              <a:gd name="connsiteX82" fmla="*/ 2994200 w 9662615"/>
              <a:gd name="connsiteY82" fmla="*/ 1537857 h 1679987"/>
              <a:gd name="connsiteX83" fmla="*/ 2862301 w 9662615"/>
              <a:gd name="connsiteY83" fmla="*/ 1544250 h 1679987"/>
              <a:gd name="connsiteX84" fmla="*/ 2766335 w 9662615"/>
              <a:gd name="connsiteY84" fmla="*/ 1527662 h 1679987"/>
              <a:gd name="connsiteX85" fmla="*/ 2757836 w 9662615"/>
              <a:gd name="connsiteY85" fmla="*/ 1531371 h 1679987"/>
              <a:gd name="connsiteX86" fmla="*/ 2691555 w 9662615"/>
              <a:gd name="connsiteY86" fmla="*/ 1530283 h 1679987"/>
              <a:gd name="connsiteX87" fmla="*/ 2491676 w 9662615"/>
              <a:gd name="connsiteY87" fmla="*/ 1500859 h 1679987"/>
              <a:gd name="connsiteX88" fmla="*/ 2378036 w 9662615"/>
              <a:gd name="connsiteY88" fmla="*/ 1520645 h 1679987"/>
              <a:gd name="connsiteX89" fmla="*/ 2284269 w 9662615"/>
              <a:gd name="connsiteY89" fmla="*/ 1503068 h 1679987"/>
              <a:gd name="connsiteX90" fmla="*/ 2207104 w 9662615"/>
              <a:gd name="connsiteY90" fmla="*/ 1508888 h 1679987"/>
              <a:gd name="connsiteX91" fmla="*/ 2149226 w 9662615"/>
              <a:gd name="connsiteY91" fmla="*/ 1523409 h 1679987"/>
              <a:gd name="connsiteX92" fmla="*/ 2084783 w 9662615"/>
              <a:gd name="connsiteY92" fmla="*/ 1524245 h 1679987"/>
              <a:gd name="connsiteX93" fmla="*/ 2070075 w 9662615"/>
              <a:gd name="connsiteY93" fmla="*/ 1511285 h 1679987"/>
              <a:gd name="connsiteX94" fmla="*/ 2001057 w 9662615"/>
              <a:gd name="connsiteY94" fmla="*/ 1516449 h 1679987"/>
              <a:gd name="connsiteX95" fmla="*/ 1896330 w 9662615"/>
              <a:gd name="connsiteY95" fmla="*/ 1525725 h 1679987"/>
              <a:gd name="connsiteX96" fmla="*/ 1835994 w 9662615"/>
              <a:gd name="connsiteY96" fmla="*/ 1527678 h 1679987"/>
              <a:gd name="connsiteX97" fmla="*/ 1671119 w 9662615"/>
              <a:gd name="connsiteY97" fmla="*/ 1536701 h 1679987"/>
              <a:gd name="connsiteX98" fmla="*/ 1601337 w 9662615"/>
              <a:gd name="connsiteY98" fmla="*/ 1548552 h 1679987"/>
              <a:gd name="connsiteX99" fmla="*/ 1407755 w 9662615"/>
              <a:gd name="connsiteY99" fmla="*/ 1571444 h 1679987"/>
              <a:gd name="connsiteX100" fmla="*/ 1271994 w 9662615"/>
              <a:gd name="connsiteY100" fmla="*/ 1579471 h 1679987"/>
              <a:gd name="connsiteX101" fmla="*/ 1249226 w 9662615"/>
              <a:gd name="connsiteY101" fmla="*/ 1583140 h 1679987"/>
              <a:gd name="connsiteX102" fmla="*/ 1217719 w 9662615"/>
              <a:gd name="connsiteY102" fmla="*/ 1580863 h 1679987"/>
              <a:gd name="connsiteX103" fmla="*/ 1091432 w 9662615"/>
              <a:gd name="connsiteY103" fmla="*/ 1571003 h 1679987"/>
              <a:gd name="connsiteX104" fmla="*/ 992039 w 9662615"/>
              <a:gd name="connsiteY104" fmla="*/ 1556662 h 1679987"/>
              <a:gd name="connsiteX105" fmla="*/ 868264 w 9662615"/>
              <a:gd name="connsiteY105" fmla="*/ 1566392 h 1679987"/>
              <a:gd name="connsiteX106" fmla="*/ 792765 w 9662615"/>
              <a:gd name="connsiteY106" fmla="*/ 1563102 h 1679987"/>
              <a:gd name="connsiteX107" fmla="*/ 669055 w 9662615"/>
              <a:gd name="connsiteY107" fmla="*/ 1543638 h 1679987"/>
              <a:gd name="connsiteX108" fmla="*/ 506152 w 9662615"/>
              <a:gd name="connsiteY108" fmla="*/ 1549124 h 1679987"/>
              <a:gd name="connsiteX109" fmla="*/ 472797 w 9662615"/>
              <a:gd name="connsiteY109" fmla="*/ 1568904 h 1679987"/>
              <a:gd name="connsiteX110" fmla="*/ 427864 w 9662615"/>
              <a:gd name="connsiteY110" fmla="*/ 1580848 h 1679987"/>
              <a:gd name="connsiteX111" fmla="*/ 408381 w 9662615"/>
              <a:gd name="connsiteY111" fmla="*/ 1552940 h 1679987"/>
              <a:gd name="connsiteX112" fmla="*/ 267163 w 9662615"/>
              <a:gd name="connsiteY112" fmla="*/ 1531913 h 1679987"/>
              <a:gd name="connsiteX113" fmla="*/ 196644 w 9662615"/>
              <a:gd name="connsiteY113" fmla="*/ 1524565 h 1679987"/>
              <a:gd name="connsiteX114" fmla="*/ 86819 w 9662615"/>
              <a:gd name="connsiteY114" fmla="*/ 1519517 h 1679987"/>
              <a:gd name="connsiteX115" fmla="*/ 53369 w 9662615"/>
              <a:gd name="connsiteY115" fmla="*/ 1516853 h 1679987"/>
              <a:gd name="connsiteX116" fmla="*/ 2359 w 9662615"/>
              <a:gd name="connsiteY116" fmla="*/ 1515247 h 1679987"/>
              <a:gd name="connsiteX117" fmla="*/ 0 w 9662615"/>
              <a:gd name="connsiteY117" fmla="*/ 1514932 h 1679987"/>
              <a:gd name="connsiteX118" fmla="*/ 0 w 9662615"/>
              <a:gd name="connsiteY118" fmla="*/ 0 h 1679987"/>
              <a:gd name="connsiteX0" fmla="*/ 0 w 9662615"/>
              <a:gd name="connsiteY0" fmla="*/ 0 h 1648182"/>
              <a:gd name="connsiteX1" fmla="*/ 9662615 w 9662615"/>
              <a:gd name="connsiteY1" fmla="*/ 0 h 1648182"/>
              <a:gd name="connsiteX2" fmla="*/ 9662615 w 9662615"/>
              <a:gd name="connsiteY2" fmla="*/ 1280346 h 1648182"/>
              <a:gd name="connsiteX3" fmla="*/ 9658420 w 9662615"/>
              <a:gd name="connsiteY3" fmla="*/ 1280106 h 1648182"/>
              <a:gd name="connsiteX4" fmla="*/ 9469546 w 9662615"/>
              <a:gd name="connsiteY4" fmla="*/ 1289837 h 1648182"/>
              <a:gd name="connsiteX5" fmla="*/ 9385895 w 9662615"/>
              <a:gd name="connsiteY5" fmla="*/ 1269203 h 1648182"/>
              <a:gd name="connsiteX6" fmla="*/ 9144767 w 9662615"/>
              <a:gd name="connsiteY6" fmla="*/ 1264120 h 1648182"/>
              <a:gd name="connsiteX7" fmla="*/ 8837252 w 9662615"/>
              <a:gd name="connsiteY7" fmla="*/ 1350515 h 1648182"/>
              <a:gd name="connsiteX8" fmla="*/ 8705466 w 9662615"/>
              <a:gd name="connsiteY8" fmla="*/ 1342419 h 1648182"/>
              <a:gd name="connsiteX9" fmla="*/ 8652221 w 9662615"/>
              <a:gd name="connsiteY9" fmla="*/ 1326906 h 1648182"/>
              <a:gd name="connsiteX10" fmla="*/ 8632312 w 9662615"/>
              <a:gd name="connsiteY10" fmla="*/ 1326025 h 1648182"/>
              <a:gd name="connsiteX11" fmla="*/ 8591582 w 9662615"/>
              <a:gd name="connsiteY11" fmla="*/ 1341666 h 1648182"/>
              <a:gd name="connsiteX12" fmla="*/ 8537336 w 9662615"/>
              <a:gd name="connsiteY12" fmla="*/ 1341684 h 1648182"/>
              <a:gd name="connsiteX13" fmla="*/ 8472508 w 9662615"/>
              <a:gd name="connsiteY13" fmla="*/ 1363109 h 1648182"/>
              <a:gd name="connsiteX14" fmla="*/ 8258477 w 9662615"/>
              <a:gd name="connsiteY14" fmla="*/ 1370666 h 1648182"/>
              <a:gd name="connsiteX15" fmla="*/ 8197961 w 9662615"/>
              <a:gd name="connsiteY15" fmla="*/ 1392804 h 1648182"/>
              <a:gd name="connsiteX16" fmla="*/ 8171196 w 9662615"/>
              <a:gd name="connsiteY16" fmla="*/ 1397216 h 1648182"/>
              <a:gd name="connsiteX17" fmla="*/ 8127667 w 9662615"/>
              <a:gd name="connsiteY17" fmla="*/ 1418254 h 1648182"/>
              <a:gd name="connsiteX18" fmla="*/ 7974579 w 9662615"/>
              <a:gd name="connsiteY18" fmla="*/ 1383439 h 1648182"/>
              <a:gd name="connsiteX19" fmla="*/ 7768351 w 9662615"/>
              <a:gd name="connsiteY19" fmla="*/ 1395051 h 1648182"/>
              <a:gd name="connsiteX20" fmla="*/ 7635985 w 9662615"/>
              <a:gd name="connsiteY20" fmla="*/ 1386363 h 1648182"/>
              <a:gd name="connsiteX21" fmla="*/ 7466069 w 9662615"/>
              <a:gd name="connsiteY21" fmla="*/ 1377654 h 1648182"/>
              <a:gd name="connsiteX22" fmla="*/ 7355642 w 9662615"/>
              <a:gd name="connsiteY22" fmla="*/ 1407761 h 1648182"/>
              <a:gd name="connsiteX23" fmla="*/ 7151610 w 9662615"/>
              <a:gd name="connsiteY23" fmla="*/ 1397856 h 1648182"/>
              <a:gd name="connsiteX24" fmla="*/ 7082147 w 9662615"/>
              <a:gd name="connsiteY24" fmla="*/ 1406113 h 1648182"/>
              <a:gd name="connsiteX25" fmla="*/ 7014958 w 9662615"/>
              <a:gd name="connsiteY25" fmla="*/ 1396883 h 1648182"/>
              <a:gd name="connsiteX26" fmla="*/ 6907567 w 9662615"/>
              <a:gd name="connsiteY26" fmla="*/ 1419149 h 1648182"/>
              <a:gd name="connsiteX27" fmla="*/ 6748428 w 9662615"/>
              <a:gd name="connsiteY27" fmla="*/ 1420308 h 1648182"/>
              <a:gd name="connsiteX28" fmla="*/ 6654257 w 9662615"/>
              <a:gd name="connsiteY28" fmla="*/ 1424143 h 1648182"/>
              <a:gd name="connsiteX29" fmla="*/ 6620123 w 9662615"/>
              <a:gd name="connsiteY29" fmla="*/ 1430535 h 1648182"/>
              <a:gd name="connsiteX30" fmla="*/ 6571355 w 9662615"/>
              <a:gd name="connsiteY30" fmla="*/ 1436144 h 1648182"/>
              <a:gd name="connsiteX31" fmla="*/ 6486557 w 9662615"/>
              <a:gd name="connsiteY31" fmla="*/ 1449861 h 1648182"/>
              <a:gd name="connsiteX32" fmla="*/ 6370419 w 9662615"/>
              <a:gd name="connsiteY32" fmla="*/ 1461649 h 1648182"/>
              <a:gd name="connsiteX33" fmla="*/ 6278839 w 9662615"/>
              <a:gd name="connsiteY33" fmla="*/ 1449160 h 1648182"/>
              <a:gd name="connsiteX34" fmla="*/ 6272455 w 9662615"/>
              <a:gd name="connsiteY34" fmla="*/ 1453191 h 1648182"/>
              <a:gd name="connsiteX35" fmla="*/ 6212659 w 9662615"/>
              <a:gd name="connsiteY35" fmla="*/ 1454850 h 1648182"/>
              <a:gd name="connsiteX36" fmla="*/ 6069317 w 9662615"/>
              <a:gd name="connsiteY36" fmla="*/ 1445838 h 1648182"/>
              <a:gd name="connsiteX37" fmla="*/ 5878477 w 9662615"/>
              <a:gd name="connsiteY37" fmla="*/ 1439180 h 1648182"/>
              <a:gd name="connsiteX38" fmla="*/ 5838387 w 9662615"/>
              <a:gd name="connsiteY38" fmla="*/ 1444679 h 1648182"/>
              <a:gd name="connsiteX39" fmla="*/ 5771136 w 9662615"/>
              <a:gd name="connsiteY39" fmla="*/ 1453639 h 1648182"/>
              <a:gd name="connsiteX40" fmla="*/ 5724081 w 9662615"/>
              <a:gd name="connsiteY40" fmla="*/ 1470431 h 1648182"/>
              <a:gd name="connsiteX41" fmla="*/ 5666577 w 9662615"/>
              <a:gd name="connsiteY41" fmla="*/ 1473921 h 1648182"/>
              <a:gd name="connsiteX42" fmla="*/ 5649068 w 9662615"/>
              <a:gd name="connsiteY42" fmla="*/ 1461676 h 1648182"/>
              <a:gd name="connsiteX43" fmla="*/ 5588902 w 9662615"/>
              <a:gd name="connsiteY43" fmla="*/ 1469647 h 1648182"/>
              <a:gd name="connsiteX44" fmla="*/ 5498090 w 9662615"/>
              <a:gd name="connsiteY44" fmla="*/ 1483173 h 1648182"/>
              <a:gd name="connsiteX45" fmla="*/ 5444641 w 9662615"/>
              <a:gd name="connsiteY45" fmla="*/ 1487602 h 1648182"/>
              <a:gd name="connsiteX46" fmla="*/ 5299812 w 9662615"/>
              <a:gd name="connsiteY46" fmla="*/ 1503362 h 1648182"/>
              <a:gd name="connsiteX47" fmla="*/ 5213947 w 9662615"/>
              <a:gd name="connsiteY47" fmla="*/ 1516637 h 1648182"/>
              <a:gd name="connsiteX48" fmla="*/ 5090342 w 9662615"/>
              <a:gd name="connsiteY48" fmla="*/ 1546680 h 1648182"/>
              <a:gd name="connsiteX49" fmla="*/ 5129812 w 9662615"/>
              <a:gd name="connsiteY49" fmla="*/ 1521277 h 1648182"/>
              <a:gd name="connsiteX50" fmla="*/ 5059484 w 9662615"/>
              <a:gd name="connsiteY50" fmla="*/ 1546802 h 1648182"/>
              <a:gd name="connsiteX51" fmla="*/ 5038524 w 9662615"/>
              <a:gd name="connsiteY51" fmla="*/ 1545675 h 1648182"/>
              <a:gd name="connsiteX52" fmla="*/ 5026564 w 9662615"/>
              <a:gd name="connsiteY52" fmla="*/ 1545376 h 1648182"/>
              <a:gd name="connsiteX53" fmla="*/ 4969433 w 9662615"/>
              <a:gd name="connsiteY53" fmla="*/ 1550865 h 1648182"/>
              <a:gd name="connsiteX54" fmla="*/ 4929254 w 9662615"/>
              <a:gd name="connsiteY54" fmla="*/ 1563452 h 1648182"/>
              <a:gd name="connsiteX55" fmla="*/ 4871726 w 9662615"/>
              <a:gd name="connsiteY55" fmla="*/ 1570584 h 1648182"/>
              <a:gd name="connsiteX56" fmla="*/ 4843267 w 9662615"/>
              <a:gd name="connsiteY56" fmla="*/ 1561459 h 1648182"/>
              <a:gd name="connsiteX57" fmla="*/ 4821058 w 9662615"/>
              <a:gd name="connsiteY57" fmla="*/ 1553078 h 1648182"/>
              <a:gd name="connsiteX58" fmla="*/ 4791466 w 9662615"/>
              <a:gd name="connsiteY58" fmla="*/ 1561324 h 1648182"/>
              <a:gd name="connsiteX59" fmla="*/ 4784247 w 9662615"/>
              <a:gd name="connsiteY59" fmla="*/ 1562342 h 1648182"/>
              <a:gd name="connsiteX60" fmla="*/ 4739309 w 9662615"/>
              <a:gd name="connsiteY60" fmla="*/ 1553948 h 1648182"/>
              <a:gd name="connsiteX61" fmla="*/ 4697562 w 9662615"/>
              <a:gd name="connsiteY61" fmla="*/ 1551206 h 1648182"/>
              <a:gd name="connsiteX62" fmla="*/ 4650737 w 9662615"/>
              <a:gd name="connsiteY62" fmla="*/ 1537381 h 1648182"/>
              <a:gd name="connsiteX63" fmla="*/ 4583150 w 9662615"/>
              <a:gd name="connsiteY63" fmla="*/ 1529064 h 1648182"/>
              <a:gd name="connsiteX64" fmla="*/ 4521734 w 9662615"/>
              <a:gd name="connsiteY64" fmla="*/ 1529359 h 1648182"/>
              <a:gd name="connsiteX65" fmla="*/ 4382398 w 9662615"/>
              <a:gd name="connsiteY65" fmla="*/ 1534108 h 1648182"/>
              <a:gd name="connsiteX66" fmla="*/ 4221826 w 9662615"/>
              <a:gd name="connsiteY66" fmla="*/ 1500972 h 1648182"/>
              <a:gd name="connsiteX67" fmla="*/ 4096601 w 9662615"/>
              <a:gd name="connsiteY67" fmla="*/ 1521563 h 1648182"/>
              <a:gd name="connsiteX68" fmla="*/ 4058099 w 9662615"/>
              <a:gd name="connsiteY68" fmla="*/ 1648182 h 1648182"/>
              <a:gd name="connsiteX69" fmla="*/ 3833906 w 9662615"/>
              <a:gd name="connsiteY69" fmla="*/ 1516637 h 1648182"/>
              <a:gd name="connsiteX70" fmla="*/ 3696258 w 9662615"/>
              <a:gd name="connsiteY70" fmla="*/ 1537563 h 1648182"/>
              <a:gd name="connsiteX71" fmla="*/ 3594070 w 9662615"/>
              <a:gd name="connsiteY71" fmla="*/ 1509422 h 1648182"/>
              <a:gd name="connsiteX72" fmla="*/ 3565233 w 9662615"/>
              <a:gd name="connsiteY72" fmla="*/ 1515122 h 1648182"/>
              <a:gd name="connsiteX73" fmla="*/ 3560267 w 9662615"/>
              <a:gd name="connsiteY73" fmla="*/ 1516288 h 1648182"/>
              <a:gd name="connsiteX74" fmla="*/ 3540258 w 9662615"/>
              <a:gd name="connsiteY74" fmla="*/ 1516976 h 1648182"/>
              <a:gd name="connsiteX75" fmla="*/ 3534780 w 9662615"/>
              <a:gd name="connsiteY75" fmla="*/ 1522141 h 1648182"/>
              <a:gd name="connsiteX76" fmla="*/ 3504783 w 9662615"/>
              <a:gd name="connsiteY76" fmla="*/ 1526739 h 1648182"/>
              <a:gd name="connsiteX77" fmla="*/ 3430805 w 9662615"/>
              <a:gd name="connsiteY77" fmla="*/ 1542521 h 1648182"/>
              <a:gd name="connsiteX78" fmla="*/ 3292707 w 9662615"/>
              <a:gd name="connsiteY78" fmla="*/ 1520490 h 1648182"/>
              <a:gd name="connsiteX79" fmla="*/ 3187872 w 9662615"/>
              <a:gd name="connsiteY79" fmla="*/ 1519991 h 1648182"/>
              <a:gd name="connsiteX80" fmla="*/ 3148026 w 9662615"/>
              <a:gd name="connsiteY80" fmla="*/ 1524777 h 1648182"/>
              <a:gd name="connsiteX81" fmla="*/ 3092394 w 9662615"/>
              <a:gd name="connsiteY81" fmla="*/ 1528115 h 1648182"/>
              <a:gd name="connsiteX82" fmla="*/ 2994200 w 9662615"/>
              <a:gd name="connsiteY82" fmla="*/ 1537857 h 1648182"/>
              <a:gd name="connsiteX83" fmla="*/ 2862301 w 9662615"/>
              <a:gd name="connsiteY83" fmla="*/ 1544250 h 1648182"/>
              <a:gd name="connsiteX84" fmla="*/ 2766335 w 9662615"/>
              <a:gd name="connsiteY84" fmla="*/ 1527662 h 1648182"/>
              <a:gd name="connsiteX85" fmla="*/ 2757836 w 9662615"/>
              <a:gd name="connsiteY85" fmla="*/ 1531371 h 1648182"/>
              <a:gd name="connsiteX86" fmla="*/ 2691555 w 9662615"/>
              <a:gd name="connsiteY86" fmla="*/ 1530283 h 1648182"/>
              <a:gd name="connsiteX87" fmla="*/ 2491676 w 9662615"/>
              <a:gd name="connsiteY87" fmla="*/ 1500859 h 1648182"/>
              <a:gd name="connsiteX88" fmla="*/ 2378036 w 9662615"/>
              <a:gd name="connsiteY88" fmla="*/ 1520645 h 1648182"/>
              <a:gd name="connsiteX89" fmla="*/ 2284269 w 9662615"/>
              <a:gd name="connsiteY89" fmla="*/ 1503068 h 1648182"/>
              <a:gd name="connsiteX90" fmla="*/ 2207104 w 9662615"/>
              <a:gd name="connsiteY90" fmla="*/ 1508888 h 1648182"/>
              <a:gd name="connsiteX91" fmla="*/ 2149226 w 9662615"/>
              <a:gd name="connsiteY91" fmla="*/ 1523409 h 1648182"/>
              <a:gd name="connsiteX92" fmla="*/ 2084783 w 9662615"/>
              <a:gd name="connsiteY92" fmla="*/ 1524245 h 1648182"/>
              <a:gd name="connsiteX93" fmla="*/ 2070075 w 9662615"/>
              <a:gd name="connsiteY93" fmla="*/ 1511285 h 1648182"/>
              <a:gd name="connsiteX94" fmla="*/ 2001057 w 9662615"/>
              <a:gd name="connsiteY94" fmla="*/ 1516449 h 1648182"/>
              <a:gd name="connsiteX95" fmla="*/ 1896330 w 9662615"/>
              <a:gd name="connsiteY95" fmla="*/ 1525725 h 1648182"/>
              <a:gd name="connsiteX96" fmla="*/ 1835994 w 9662615"/>
              <a:gd name="connsiteY96" fmla="*/ 1527678 h 1648182"/>
              <a:gd name="connsiteX97" fmla="*/ 1671119 w 9662615"/>
              <a:gd name="connsiteY97" fmla="*/ 1536701 h 1648182"/>
              <a:gd name="connsiteX98" fmla="*/ 1601337 w 9662615"/>
              <a:gd name="connsiteY98" fmla="*/ 1548552 h 1648182"/>
              <a:gd name="connsiteX99" fmla="*/ 1407755 w 9662615"/>
              <a:gd name="connsiteY99" fmla="*/ 1571444 h 1648182"/>
              <a:gd name="connsiteX100" fmla="*/ 1271994 w 9662615"/>
              <a:gd name="connsiteY100" fmla="*/ 1579471 h 1648182"/>
              <a:gd name="connsiteX101" fmla="*/ 1249226 w 9662615"/>
              <a:gd name="connsiteY101" fmla="*/ 1583140 h 1648182"/>
              <a:gd name="connsiteX102" fmla="*/ 1217719 w 9662615"/>
              <a:gd name="connsiteY102" fmla="*/ 1580863 h 1648182"/>
              <a:gd name="connsiteX103" fmla="*/ 1091432 w 9662615"/>
              <a:gd name="connsiteY103" fmla="*/ 1571003 h 1648182"/>
              <a:gd name="connsiteX104" fmla="*/ 992039 w 9662615"/>
              <a:gd name="connsiteY104" fmla="*/ 1556662 h 1648182"/>
              <a:gd name="connsiteX105" fmla="*/ 868264 w 9662615"/>
              <a:gd name="connsiteY105" fmla="*/ 1566392 h 1648182"/>
              <a:gd name="connsiteX106" fmla="*/ 792765 w 9662615"/>
              <a:gd name="connsiteY106" fmla="*/ 1563102 h 1648182"/>
              <a:gd name="connsiteX107" fmla="*/ 669055 w 9662615"/>
              <a:gd name="connsiteY107" fmla="*/ 1543638 h 1648182"/>
              <a:gd name="connsiteX108" fmla="*/ 506152 w 9662615"/>
              <a:gd name="connsiteY108" fmla="*/ 1549124 h 1648182"/>
              <a:gd name="connsiteX109" fmla="*/ 472797 w 9662615"/>
              <a:gd name="connsiteY109" fmla="*/ 1568904 h 1648182"/>
              <a:gd name="connsiteX110" fmla="*/ 427864 w 9662615"/>
              <a:gd name="connsiteY110" fmla="*/ 1580848 h 1648182"/>
              <a:gd name="connsiteX111" fmla="*/ 408381 w 9662615"/>
              <a:gd name="connsiteY111" fmla="*/ 1552940 h 1648182"/>
              <a:gd name="connsiteX112" fmla="*/ 267163 w 9662615"/>
              <a:gd name="connsiteY112" fmla="*/ 1531913 h 1648182"/>
              <a:gd name="connsiteX113" fmla="*/ 196644 w 9662615"/>
              <a:gd name="connsiteY113" fmla="*/ 1524565 h 1648182"/>
              <a:gd name="connsiteX114" fmla="*/ 86819 w 9662615"/>
              <a:gd name="connsiteY114" fmla="*/ 1519517 h 1648182"/>
              <a:gd name="connsiteX115" fmla="*/ 53369 w 9662615"/>
              <a:gd name="connsiteY115" fmla="*/ 1516853 h 1648182"/>
              <a:gd name="connsiteX116" fmla="*/ 2359 w 9662615"/>
              <a:gd name="connsiteY116" fmla="*/ 1515247 h 1648182"/>
              <a:gd name="connsiteX117" fmla="*/ 0 w 9662615"/>
              <a:gd name="connsiteY117" fmla="*/ 1514932 h 1648182"/>
              <a:gd name="connsiteX118" fmla="*/ 0 w 9662615"/>
              <a:gd name="connsiteY118" fmla="*/ 0 h 1648182"/>
              <a:gd name="connsiteX0" fmla="*/ 0 w 9662615"/>
              <a:gd name="connsiteY0" fmla="*/ 0 h 1648182"/>
              <a:gd name="connsiteX1" fmla="*/ 9662615 w 9662615"/>
              <a:gd name="connsiteY1" fmla="*/ 0 h 1648182"/>
              <a:gd name="connsiteX2" fmla="*/ 9662615 w 9662615"/>
              <a:gd name="connsiteY2" fmla="*/ 1280346 h 1648182"/>
              <a:gd name="connsiteX3" fmla="*/ 9658420 w 9662615"/>
              <a:gd name="connsiteY3" fmla="*/ 1280106 h 1648182"/>
              <a:gd name="connsiteX4" fmla="*/ 9469546 w 9662615"/>
              <a:gd name="connsiteY4" fmla="*/ 1289837 h 1648182"/>
              <a:gd name="connsiteX5" fmla="*/ 9385895 w 9662615"/>
              <a:gd name="connsiteY5" fmla="*/ 1269203 h 1648182"/>
              <a:gd name="connsiteX6" fmla="*/ 9144767 w 9662615"/>
              <a:gd name="connsiteY6" fmla="*/ 1264120 h 1648182"/>
              <a:gd name="connsiteX7" fmla="*/ 8837252 w 9662615"/>
              <a:gd name="connsiteY7" fmla="*/ 1350515 h 1648182"/>
              <a:gd name="connsiteX8" fmla="*/ 8705466 w 9662615"/>
              <a:gd name="connsiteY8" fmla="*/ 1342419 h 1648182"/>
              <a:gd name="connsiteX9" fmla="*/ 8652221 w 9662615"/>
              <a:gd name="connsiteY9" fmla="*/ 1326906 h 1648182"/>
              <a:gd name="connsiteX10" fmla="*/ 8632312 w 9662615"/>
              <a:gd name="connsiteY10" fmla="*/ 1326025 h 1648182"/>
              <a:gd name="connsiteX11" fmla="*/ 8591582 w 9662615"/>
              <a:gd name="connsiteY11" fmla="*/ 1341666 h 1648182"/>
              <a:gd name="connsiteX12" fmla="*/ 8537336 w 9662615"/>
              <a:gd name="connsiteY12" fmla="*/ 1341684 h 1648182"/>
              <a:gd name="connsiteX13" fmla="*/ 8472508 w 9662615"/>
              <a:gd name="connsiteY13" fmla="*/ 1363109 h 1648182"/>
              <a:gd name="connsiteX14" fmla="*/ 8258477 w 9662615"/>
              <a:gd name="connsiteY14" fmla="*/ 1370666 h 1648182"/>
              <a:gd name="connsiteX15" fmla="*/ 8197961 w 9662615"/>
              <a:gd name="connsiteY15" fmla="*/ 1392804 h 1648182"/>
              <a:gd name="connsiteX16" fmla="*/ 8171196 w 9662615"/>
              <a:gd name="connsiteY16" fmla="*/ 1397216 h 1648182"/>
              <a:gd name="connsiteX17" fmla="*/ 8127667 w 9662615"/>
              <a:gd name="connsiteY17" fmla="*/ 1418254 h 1648182"/>
              <a:gd name="connsiteX18" fmla="*/ 7974579 w 9662615"/>
              <a:gd name="connsiteY18" fmla="*/ 1383439 h 1648182"/>
              <a:gd name="connsiteX19" fmla="*/ 7768351 w 9662615"/>
              <a:gd name="connsiteY19" fmla="*/ 1395051 h 1648182"/>
              <a:gd name="connsiteX20" fmla="*/ 7635985 w 9662615"/>
              <a:gd name="connsiteY20" fmla="*/ 1386363 h 1648182"/>
              <a:gd name="connsiteX21" fmla="*/ 7466069 w 9662615"/>
              <a:gd name="connsiteY21" fmla="*/ 1377654 h 1648182"/>
              <a:gd name="connsiteX22" fmla="*/ 7355642 w 9662615"/>
              <a:gd name="connsiteY22" fmla="*/ 1407761 h 1648182"/>
              <a:gd name="connsiteX23" fmla="*/ 7151610 w 9662615"/>
              <a:gd name="connsiteY23" fmla="*/ 1397856 h 1648182"/>
              <a:gd name="connsiteX24" fmla="*/ 7082147 w 9662615"/>
              <a:gd name="connsiteY24" fmla="*/ 1406113 h 1648182"/>
              <a:gd name="connsiteX25" fmla="*/ 7014958 w 9662615"/>
              <a:gd name="connsiteY25" fmla="*/ 1396883 h 1648182"/>
              <a:gd name="connsiteX26" fmla="*/ 6907567 w 9662615"/>
              <a:gd name="connsiteY26" fmla="*/ 1419149 h 1648182"/>
              <a:gd name="connsiteX27" fmla="*/ 6748428 w 9662615"/>
              <a:gd name="connsiteY27" fmla="*/ 1420308 h 1648182"/>
              <a:gd name="connsiteX28" fmla="*/ 6654257 w 9662615"/>
              <a:gd name="connsiteY28" fmla="*/ 1424143 h 1648182"/>
              <a:gd name="connsiteX29" fmla="*/ 6620123 w 9662615"/>
              <a:gd name="connsiteY29" fmla="*/ 1430535 h 1648182"/>
              <a:gd name="connsiteX30" fmla="*/ 6571355 w 9662615"/>
              <a:gd name="connsiteY30" fmla="*/ 1436144 h 1648182"/>
              <a:gd name="connsiteX31" fmla="*/ 6486557 w 9662615"/>
              <a:gd name="connsiteY31" fmla="*/ 1449861 h 1648182"/>
              <a:gd name="connsiteX32" fmla="*/ 6370419 w 9662615"/>
              <a:gd name="connsiteY32" fmla="*/ 1461649 h 1648182"/>
              <a:gd name="connsiteX33" fmla="*/ 6278839 w 9662615"/>
              <a:gd name="connsiteY33" fmla="*/ 1449160 h 1648182"/>
              <a:gd name="connsiteX34" fmla="*/ 6272455 w 9662615"/>
              <a:gd name="connsiteY34" fmla="*/ 1453191 h 1648182"/>
              <a:gd name="connsiteX35" fmla="*/ 6212659 w 9662615"/>
              <a:gd name="connsiteY35" fmla="*/ 1454850 h 1648182"/>
              <a:gd name="connsiteX36" fmla="*/ 6069317 w 9662615"/>
              <a:gd name="connsiteY36" fmla="*/ 1445838 h 1648182"/>
              <a:gd name="connsiteX37" fmla="*/ 5878477 w 9662615"/>
              <a:gd name="connsiteY37" fmla="*/ 1439180 h 1648182"/>
              <a:gd name="connsiteX38" fmla="*/ 5838387 w 9662615"/>
              <a:gd name="connsiteY38" fmla="*/ 1444679 h 1648182"/>
              <a:gd name="connsiteX39" fmla="*/ 5771136 w 9662615"/>
              <a:gd name="connsiteY39" fmla="*/ 1453639 h 1648182"/>
              <a:gd name="connsiteX40" fmla="*/ 5724081 w 9662615"/>
              <a:gd name="connsiteY40" fmla="*/ 1470431 h 1648182"/>
              <a:gd name="connsiteX41" fmla="*/ 5666577 w 9662615"/>
              <a:gd name="connsiteY41" fmla="*/ 1473921 h 1648182"/>
              <a:gd name="connsiteX42" fmla="*/ 5649068 w 9662615"/>
              <a:gd name="connsiteY42" fmla="*/ 1461676 h 1648182"/>
              <a:gd name="connsiteX43" fmla="*/ 5588902 w 9662615"/>
              <a:gd name="connsiteY43" fmla="*/ 1469647 h 1648182"/>
              <a:gd name="connsiteX44" fmla="*/ 5498090 w 9662615"/>
              <a:gd name="connsiteY44" fmla="*/ 1483173 h 1648182"/>
              <a:gd name="connsiteX45" fmla="*/ 5444641 w 9662615"/>
              <a:gd name="connsiteY45" fmla="*/ 1487602 h 1648182"/>
              <a:gd name="connsiteX46" fmla="*/ 5299812 w 9662615"/>
              <a:gd name="connsiteY46" fmla="*/ 1503362 h 1648182"/>
              <a:gd name="connsiteX47" fmla="*/ 5213947 w 9662615"/>
              <a:gd name="connsiteY47" fmla="*/ 1516637 h 1648182"/>
              <a:gd name="connsiteX48" fmla="*/ 5090342 w 9662615"/>
              <a:gd name="connsiteY48" fmla="*/ 1546680 h 1648182"/>
              <a:gd name="connsiteX49" fmla="*/ 5129812 w 9662615"/>
              <a:gd name="connsiteY49" fmla="*/ 1521277 h 1648182"/>
              <a:gd name="connsiteX50" fmla="*/ 5059484 w 9662615"/>
              <a:gd name="connsiteY50" fmla="*/ 1546802 h 1648182"/>
              <a:gd name="connsiteX51" fmla="*/ 5038524 w 9662615"/>
              <a:gd name="connsiteY51" fmla="*/ 1545675 h 1648182"/>
              <a:gd name="connsiteX52" fmla="*/ 5026564 w 9662615"/>
              <a:gd name="connsiteY52" fmla="*/ 1545376 h 1648182"/>
              <a:gd name="connsiteX53" fmla="*/ 4969433 w 9662615"/>
              <a:gd name="connsiteY53" fmla="*/ 1550865 h 1648182"/>
              <a:gd name="connsiteX54" fmla="*/ 4929254 w 9662615"/>
              <a:gd name="connsiteY54" fmla="*/ 1563452 h 1648182"/>
              <a:gd name="connsiteX55" fmla="*/ 4871726 w 9662615"/>
              <a:gd name="connsiteY55" fmla="*/ 1570584 h 1648182"/>
              <a:gd name="connsiteX56" fmla="*/ 4843267 w 9662615"/>
              <a:gd name="connsiteY56" fmla="*/ 1561459 h 1648182"/>
              <a:gd name="connsiteX57" fmla="*/ 4821058 w 9662615"/>
              <a:gd name="connsiteY57" fmla="*/ 1553078 h 1648182"/>
              <a:gd name="connsiteX58" fmla="*/ 4791466 w 9662615"/>
              <a:gd name="connsiteY58" fmla="*/ 1561324 h 1648182"/>
              <a:gd name="connsiteX59" fmla="*/ 4784247 w 9662615"/>
              <a:gd name="connsiteY59" fmla="*/ 1562342 h 1648182"/>
              <a:gd name="connsiteX60" fmla="*/ 4739309 w 9662615"/>
              <a:gd name="connsiteY60" fmla="*/ 1553948 h 1648182"/>
              <a:gd name="connsiteX61" fmla="*/ 4697562 w 9662615"/>
              <a:gd name="connsiteY61" fmla="*/ 1551206 h 1648182"/>
              <a:gd name="connsiteX62" fmla="*/ 4650737 w 9662615"/>
              <a:gd name="connsiteY62" fmla="*/ 1537381 h 1648182"/>
              <a:gd name="connsiteX63" fmla="*/ 4583150 w 9662615"/>
              <a:gd name="connsiteY63" fmla="*/ 1529064 h 1648182"/>
              <a:gd name="connsiteX64" fmla="*/ 4521734 w 9662615"/>
              <a:gd name="connsiteY64" fmla="*/ 1529359 h 1648182"/>
              <a:gd name="connsiteX65" fmla="*/ 4382398 w 9662615"/>
              <a:gd name="connsiteY65" fmla="*/ 1534108 h 1648182"/>
              <a:gd name="connsiteX66" fmla="*/ 4221826 w 9662615"/>
              <a:gd name="connsiteY66" fmla="*/ 1500972 h 1648182"/>
              <a:gd name="connsiteX67" fmla="*/ 4096601 w 9662615"/>
              <a:gd name="connsiteY67" fmla="*/ 1521563 h 1648182"/>
              <a:gd name="connsiteX68" fmla="*/ 4058099 w 9662615"/>
              <a:gd name="connsiteY68" fmla="*/ 1648182 h 1648182"/>
              <a:gd name="connsiteX69" fmla="*/ 3833906 w 9662615"/>
              <a:gd name="connsiteY69" fmla="*/ 1516637 h 1648182"/>
              <a:gd name="connsiteX70" fmla="*/ 3696258 w 9662615"/>
              <a:gd name="connsiteY70" fmla="*/ 1537563 h 1648182"/>
              <a:gd name="connsiteX71" fmla="*/ 3594070 w 9662615"/>
              <a:gd name="connsiteY71" fmla="*/ 1509422 h 1648182"/>
              <a:gd name="connsiteX72" fmla="*/ 3565233 w 9662615"/>
              <a:gd name="connsiteY72" fmla="*/ 1515122 h 1648182"/>
              <a:gd name="connsiteX73" fmla="*/ 3560267 w 9662615"/>
              <a:gd name="connsiteY73" fmla="*/ 1516288 h 1648182"/>
              <a:gd name="connsiteX74" fmla="*/ 3540258 w 9662615"/>
              <a:gd name="connsiteY74" fmla="*/ 1516976 h 1648182"/>
              <a:gd name="connsiteX75" fmla="*/ 3534780 w 9662615"/>
              <a:gd name="connsiteY75" fmla="*/ 1522141 h 1648182"/>
              <a:gd name="connsiteX76" fmla="*/ 3504783 w 9662615"/>
              <a:gd name="connsiteY76" fmla="*/ 1526739 h 1648182"/>
              <a:gd name="connsiteX77" fmla="*/ 3430805 w 9662615"/>
              <a:gd name="connsiteY77" fmla="*/ 1542521 h 1648182"/>
              <a:gd name="connsiteX78" fmla="*/ 3292707 w 9662615"/>
              <a:gd name="connsiteY78" fmla="*/ 1520490 h 1648182"/>
              <a:gd name="connsiteX79" fmla="*/ 3187872 w 9662615"/>
              <a:gd name="connsiteY79" fmla="*/ 1519991 h 1648182"/>
              <a:gd name="connsiteX80" fmla="*/ 3148026 w 9662615"/>
              <a:gd name="connsiteY80" fmla="*/ 1524777 h 1648182"/>
              <a:gd name="connsiteX81" fmla="*/ 3092394 w 9662615"/>
              <a:gd name="connsiteY81" fmla="*/ 1528115 h 1648182"/>
              <a:gd name="connsiteX82" fmla="*/ 2994200 w 9662615"/>
              <a:gd name="connsiteY82" fmla="*/ 1537857 h 1648182"/>
              <a:gd name="connsiteX83" fmla="*/ 2862301 w 9662615"/>
              <a:gd name="connsiteY83" fmla="*/ 1544250 h 1648182"/>
              <a:gd name="connsiteX84" fmla="*/ 2766335 w 9662615"/>
              <a:gd name="connsiteY84" fmla="*/ 1527662 h 1648182"/>
              <a:gd name="connsiteX85" fmla="*/ 2757836 w 9662615"/>
              <a:gd name="connsiteY85" fmla="*/ 1531371 h 1648182"/>
              <a:gd name="connsiteX86" fmla="*/ 2691555 w 9662615"/>
              <a:gd name="connsiteY86" fmla="*/ 1530283 h 1648182"/>
              <a:gd name="connsiteX87" fmla="*/ 2491676 w 9662615"/>
              <a:gd name="connsiteY87" fmla="*/ 1500859 h 1648182"/>
              <a:gd name="connsiteX88" fmla="*/ 2378036 w 9662615"/>
              <a:gd name="connsiteY88" fmla="*/ 1520645 h 1648182"/>
              <a:gd name="connsiteX89" fmla="*/ 2284269 w 9662615"/>
              <a:gd name="connsiteY89" fmla="*/ 1503068 h 1648182"/>
              <a:gd name="connsiteX90" fmla="*/ 2207104 w 9662615"/>
              <a:gd name="connsiteY90" fmla="*/ 1508888 h 1648182"/>
              <a:gd name="connsiteX91" fmla="*/ 2149226 w 9662615"/>
              <a:gd name="connsiteY91" fmla="*/ 1523409 h 1648182"/>
              <a:gd name="connsiteX92" fmla="*/ 2084783 w 9662615"/>
              <a:gd name="connsiteY92" fmla="*/ 1524245 h 1648182"/>
              <a:gd name="connsiteX93" fmla="*/ 2070075 w 9662615"/>
              <a:gd name="connsiteY93" fmla="*/ 1511285 h 1648182"/>
              <a:gd name="connsiteX94" fmla="*/ 2001057 w 9662615"/>
              <a:gd name="connsiteY94" fmla="*/ 1516449 h 1648182"/>
              <a:gd name="connsiteX95" fmla="*/ 1896330 w 9662615"/>
              <a:gd name="connsiteY95" fmla="*/ 1525725 h 1648182"/>
              <a:gd name="connsiteX96" fmla="*/ 1835994 w 9662615"/>
              <a:gd name="connsiteY96" fmla="*/ 1527678 h 1648182"/>
              <a:gd name="connsiteX97" fmla="*/ 1671119 w 9662615"/>
              <a:gd name="connsiteY97" fmla="*/ 1536701 h 1648182"/>
              <a:gd name="connsiteX98" fmla="*/ 1601337 w 9662615"/>
              <a:gd name="connsiteY98" fmla="*/ 1548552 h 1648182"/>
              <a:gd name="connsiteX99" fmla="*/ 1407755 w 9662615"/>
              <a:gd name="connsiteY99" fmla="*/ 1571444 h 1648182"/>
              <a:gd name="connsiteX100" fmla="*/ 1271994 w 9662615"/>
              <a:gd name="connsiteY100" fmla="*/ 1579471 h 1648182"/>
              <a:gd name="connsiteX101" fmla="*/ 1249226 w 9662615"/>
              <a:gd name="connsiteY101" fmla="*/ 1583140 h 1648182"/>
              <a:gd name="connsiteX102" fmla="*/ 1217719 w 9662615"/>
              <a:gd name="connsiteY102" fmla="*/ 1580863 h 1648182"/>
              <a:gd name="connsiteX103" fmla="*/ 1091432 w 9662615"/>
              <a:gd name="connsiteY103" fmla="*/ 1571003 h 1648182"/>
              <a:gd name="connsiteX104" fmla="*/ 992039 w 9662615"/>
              <a:gd name="connsiteY104" fmla="*/ 1556662 h 1648182"/>
              <a:gd name="connsiteX105" fmla="*/ 868264 w 9662615"/>
              <a:gd name="connsiteY105" fmla="*/ 1566392 h 1648182"/>
              <a:gd name="connsiteX106" fmla="*/ 792765 w 9662615"/>
              <a:gd name="connsiteY106" fmla="*/ 1563102 h 1648182"/>
              <a:gd name="connsiteX107" fmla="*/ 669055 w 9662615"/>
              <a:gd name="connsiteY107" fmla="*/ 1543638 h 1648182"/>
              <a:gd name="connsiteX108" fmla="*/ 506152 w 9662615"/>
              <a:gd name="connsiteY108" fmla="*/ 1549124 h 1648182"/>
              <a:gd name="connsiteX109" fmla="*/ 472797 w 9662615"/>
              <a:gd name="connsiteY109" fmla="*/ 1568904 h 1648182"/>
              <a:gd name="connsiteX110" fmla="*/ 427864 w 9662615"/>
              <a:gd name="connsiteY110" fmla="*/ 1580848 h 1648182"/>
              <a:gd name="connsiteX111" fmla="*/ 408381 w 9662615"/>
              <a:gd name="connsiteY111" fmla="*/ 1552940 h 1648182"/>
              <a:gd name="connsiteX112" fmla="*/ 267163 w 9662615"/>
              <a:gd name="connsiteY112" fmla="*/ 1531913 h 1648182"/>
              <a:gd name="connsiteX113" fmla="*/ 196644 w 9662615"/>
              <a:gd name="connsiteY113" fmla="*/ 1524565 h 1648182"/>
              <a:gd name="connsiteX114" fmla="*/ 86819 w 9662615"/>
              <a:gd name="connsiteY114" fmla="*/ 1519517 h 1648182"/>
              <a:gd name="connsiteX115" fmla="*/ 53369 w 9662615"/>
              <a:gd name="connsiteY115" fmla="*/ 1516853 h 1648182"/>
              <a:gd name="connsiteX116" fmla="*/ 2359 w 9662615"/>
              <a:gd name="connsiteY116" fmla="*/ 1515247 h 1648182"/>
              <a:gd name="connsiteX117" fmla="*/ 0 w 9662615"/>
              <a:gd name="connsiteY117" fmla="*/ 1514932 h 1648182"/>
              <a:gd name="connsiteX118" fmla="*/ 0 w 9662615"/>
              <a:gd name="connsiteY118" fmla="*/ 0 h 1648182"/>
              <a:gd name="connsiteX0" fmla="*/ 0 w 9662615"/>
              <a:gd name="connsiteY0" fmla="*/ 0 h 1723719"/>
              <a:gd name="connsiteX1" fmla="*/ 9662615 w 9662615"/>
              <a:gd name="connsiteY1" fmla="*/ 0 h 1723719"/>
              <a:gd name="connsiteX2" fmla="*/ 9662615 w 9662615"/>
              <a:gd name="connsiteY2" fmla="*/ 1280346 h 1723719"/>
              <a:gd name="connsiteX3" fmla="*/ 9658420 w 9662615"/>
              <a:gd name="connsiteY3" fmla="*/ 1280106 h 1723719"/>
              <a:gd name="connsiteX4" fmla="*/ 9469546 w 9662615"/>
              <a:gd name="connsiteY4" fmla="*/ 1289837 h 1723719"/>
              <a:gd name="connsiteX5" fmla="*/ 9385895 w 9662615"/>
              <a:gd name="connsiteY5" fmla="*/ 1269203 h 1723719"/>
              <a:gd name="connsiteX6" fmla="*/ 9144767 w 9662615"/>
              <a:gd name="connsiteY6" fmla="*/ 1264120 h 1723719"/>
              <a:gd name="connsiteX7" fmla="*/ 8837252 w 9662615"/>
              <a:gd name="connsiteY7" fmla="*/ 1350515 h 1723719"/>
              <a:gd name="connsiteX8" fmla="*/ 8705466 w 9662615"/>
              <a:gd name="connsiteY8" fmla="*/ 1342419 h 1723719"/>
              <a:gd name="connsiteX9" fmla="*/ 8652221 w 9662615"/>
              <a:gd name="connsiteY9" fmla="*/ 1326906 h 1723719"/>
              <a:gd name="connsiteX10" fmla="*/ 8632312 w 9662615"/>
              <a:gd name="connsiteY10" fmla="*/ 1326025 h 1723719"/>
              <a:gd name="connsiteX11" fmla="*/ 8591582 w 9662615"/>
              <a:gd name="connsiteY11" fmla="*/ 1341666 h 1723719"/>
              <a:gd name="connsiteX12" fmla="*/ 8537336 w 9662615"/>
              <a:gd name="connsiteY12" fmla="*/ 1341684 h 1723719"/>
              <a:gd name="connsiteX13" fmla="*/ 8472508 w 9662615"/>
              <a:gd name="connsiteY13" fmla="*/ 1363109 h 1723719"/>
              <a:gd name="connsiteX14" fmla="*/ 8258477 w 9662615"/>
              <a:gd name="connsiteY14" fmla="*/ 1370666 h 1723719"/>
              <a:gd name="connsiteX15" fmla="*/ 8197961 w 9662615"/>
              <a:gd name="connsiteY15" fmla="*/ 1392804 h 1723719"/>
              <a:gd name="connsiteX16" fmla="*/ 8171196 w 9662615"/>
              <a:gd name="connsiteY16" fmla="*/ 1397216 h 1723719"/>
              <a:gd name="connsiteX17" fmla="*/ 8127667 w 9662615"/>
              <a:gd name="connsiteY17" fmla="*/ 1418254 h 1723719"/>
              <a:gd name="connsiteX18" fmla="*/ 7974579 w 9662615"/>
              <a:gd name="connsiteY18" fmla="*/ 1383439 h 1723719"/>
              <a:gd name="connsiteX19" fmla="*/ 7768351 w 9662615"/>
              <a:gd name="connsiteY19" fmla="*/ 1395051 h 1723719"/>
              <a:gd name="connsiteX20" fmla="*/ 7635985 w 9662615"/>
              <a:gd name="connsiteY20" fmla="*/ 1386363 h 1723719"/>
              <a:gd name="connsiteX21" fmla="*/ 7466069 w 9662615"/>
              <a:gd name="connsiteY21" fmla="*/ 1377654 h 1723719"/>
              <a:gd name="connsiteX22" fmla="*/ 7355642 w 9662615"/>
              <a:gd name="connsiteY22" fmla="*/ 1407761 h 1723719"/>
              <a:gd name="connsiteX23" fmla="*/ 7151610 w 9662615"/>
              <a:gd name="connsiteY23" fmla="*/ 1397856 h 1723719"/>
              <a:gd name="connsiteX24" fmla="*/ 7082147 w 9662615"/>
              <a:gd name="connsiteY24" fmla="*/ 1406113 h 1723719"/>
              <a:gd name="connsiteX25" fmla="*/ 7014958 w 9662615"/>
              <a:gd name="connsiteY25" fmla="*/ 1396883 h 1723719"/>
              <a:gd name="connsiteX26" fmla="*/ 6907567 w 9662615"/>
              <a:gd name="connsiteY26" fmla="*/ 1419149 h 1723719"/>
              <a:gd name="connsiteX27" fmla="*/ 6748428 w 9662615"/>
              <a:gd name="connsiteY27" fmla="*/ 1420308 h 1723719"/>
              <a:gd name="connsiteX28" fmla="*/ 6654257 w 9662615"/>
              <a:gd name="connsiteY28" fmla="*/ 1424143 h 1723719"/>
              <a:gd name="connsiteX29" fmla="*/ 6620123 w 9662615"/>
              <a:gd name="connsiteY29" fmla="*/ 1430535 h 1723719"/>
              <a:gd name="connsiteX30" fmla="*/ 6571355 w 9662615"/>
              <a:gd name="connsiteY30" fmla="*/ 1436144 h 1723719"/>
              <a:gd name="connsiteX31" fmla="*/ 6486557 w 9662615"/>
              <a:gd name="connsiteY31" fmla="*/ 1449861 h 1723719"/>
              <a:gd name="connsiteX32" fmla="*/ 6370419 w 9662615"/>
              <a:gd name="connsiteY32" fmla="*/ 1461649 h 1723719"/>
              <a:gd name="connsiteX33" fmla="*/ 6278839 w 9662615"/>
              <a:gd name="connsiteY33" fmla="*/ 1449160 h 1723719"/>
              <a:gd name="connsiteX34" fmla="*/ 6272455 w 9662615"/>
              <a:gd name="connsiteY34" fmla="*/ 1453191 h 1723719"/>
              <a:gd name="connsiteX35" fmla="*/ 6212659 w 9662615"/>
              <a:gd name="connsiteY35" fmla="*/ 1454850 h 1723719"/>
              <a:gd name="connsiteX36" fmla="*/ 6069317 w 9662615"/>
              <a:gd name="connsiteY36" fmla="*/ 1445838 h 1723719"/>
              <a:gd name="connsiteX37" fmla="*/ 5878477 w 9662615"/>
              <a:gd name="connsiteY37" fmla="*/ 1439180 h 1723719"/>
              <a:gd name="connsiteX38" fmla="*/ 5838387 w 9662615"/>
              <a:gd name="connsiteY38" fmla="*/ 1444679 h 1723719"/>
              <a:gd name="connsiteX39" fmla="*/ 5771136 w 9662615"/>
              <a:gd name="connsiteY39" fmla="*/ 1453639 h 1723719"/>
              <a:gd name="connsiteX40" fmla="*/ 5724081 w 9662615"/>
              <a:gd name="connsiteY40" fmla="*/ 1470431 h 1723719"/>
              <a:gd name="connsiteX41" fmla="*/ 5666577 w 9662615"/>
              <a:gd name="connsiteY41" fmla="*/ 1473921 h 1723719"/>
              <a:gd name="connsiteX42" fmla="*/ 5649068 w 9662615"/>
              <a:gd name="connsiteY42" fmla="*/ 1461676 h 1723719"/>
              <a:gd name="connsiteX43" fmla="*/ 5588902 w 9662615"/>
              <a:gd name="connsiteY43" fmla="*/ 1469647 h 1723719"/>
              <a:gd name="connsiteX44" fmla="*/ 5498090 w 9662615"/>
              <a:gd name="connsiteY44" fmla="*/ 1483173 h 1723719"/>
              <a:gd name="connsiteX45" fmla="*/ 5444641 w 9662615"/>
              <a:gd name="connsiteY45" fmla="*/ 1487602 h 1723719"/>
              <a:gd name="connsiteX46" fmla="*/ 5299812 w 9662615"/>
              <a:gd name="connsiteY46" fmla="*/ 1503362 h 1723719"/>
              <a:gd name="connsiteX47" fmla="*/ 5213947 w 9662615"/>
              <a:gd name="connsiteY47" fmla="*/ 1516637 h 1723719"/>
              <a:gd name="connsiteX48" fmla="*/ 5090342 w 9662615"/>
              <a:gd name="connsiteY48" fmla="*/ 1546680 h 1723719"/>
              <a:gd name="connsiteX49" fmla="*/ 5129812 w 9662615"/>
              <a:gd name="connsiteY49" fmla="*/ 1521277 h 1723719"/>
              <a:gd name="connsiteX50" fmla="*/ 5059484 w 9662615"/>
              <a:gd name="connsiteY50" fmla="*/ 1546802 h 1723719"/>
              <a:gd name="connsiteX51" fmla="*/ 5038524 w 9662615"/>
              <a:gd name="connsiteY51" fmla="*/ 1545675 h 1723719"/>
              <a:gd name="connsiteX52" fmla="*/ 5026564 w 9662615"/>
              <a:gd name="connsiteY52" fmla="*/ 1545376 h 1723719"/>
              <a:gd name="connsiteX53" fmla="*/ 4969433 w 9662615"/>
              <a:gd name="connsiteY53" fmla="*/ 1550865 h 1723719"/>
              <a:gd name="connsiteX54" fmla="*/ 4929254 w 9662615"/>
              <a:gd name="connsiteY54" fmla="*/ 1563452 h 1723719"/>
              <a:gd name="connsiteX55" fmla="*/ 4871726 w 9662615"/>
              <a:gd name="connsiteY55" fmla="*/ 1570584 h 1723719"/>
              <a:gd name="connsiteX56" fmla="*/ 4843267 w 9662615"/>
              <a:gd name="connsiteY56" fmla="*/ 1561459 h 1723719"/>
              <a:gd name="connsiteX57" fmla="*/ 4821058 w 9662615"/>
              <a:gd name="connsiteY57" fmla="*/ 1553078 h 1723719"/>
              <a:gd name="connsiteX58" fmla="*/ 4791466 w 9662615"/>
              <a:gd name="connsiteY58" fmla="*/ 1561324 h 1723719"/>
              <a:gd name="connsiteX59" fmla="*/ 4784247 w 9662615"/>
              <a:gd name="connsiteY59" fmla="*/ 1562342 h 1723719"/>
              <a:gd name="connsiteX60" fmla="*/ 4739309 w 9662615"/>
              <a:gd name="connsiteY60" fmla="*/ 1553948 h 1723719"/>
              <a:gd name="connsiteX61" fmla="*/ 4697562 w 9662615"/>
              <a:gd name="connsiteY61" fmla="*/ 1551206 h 1723719"/>
              <a:gd name="connsiteX62" fmla="*/ 4650737 w 9662615"/>
              <a:gd name="connsiteY62" fmla="*/ 1537381 h 1723719"/>
              <a:gd name="connsiteX63" fmla="*/ 4583150 w 9662615"/>
              <a:gd name="connsiteY63" fmla="*/ 1529064 h 1723719"/>
              <a:gd name="connsiteX64" fmla="*/ 4521734 w 9662615"/>
              <a:gd name="connsiteY64" fmla="*/ 1529359 h 1723719"/>
              <a:gd name="connsiteX65" fmla="*/ 4382398 w 9662615"/>
              <a:gd name="connsiteY65" fmla="*/ 1534108 h 1723719"/>
              <a:gd name="connsiteX66" fmla="*/ 4221826 w 9662615"/>
              <a:gd name="connsiteY66" fmla="*/ 1500972 h 1723719"/>
              <a:gd name="connsiteX67" fmla="*/ 4096601 w 9662615"/>
              <a:gd name="connsiteY67" fmla="*/ 1521563 h 1723719"/>
              <a:gd name="connsiteX68" fmla="*/ 3970635 w 9662615"/>
              <a:gd name="connsiteY68" fmla="*/ 1723719 h 1723719"/>
              <a:gd name="connsiteX69" fmla="*/ 3833906 w 9662615"/>
              <a:gd name="connsiteY69" fmla="*/ 1516637 h 1723719"/>
              <a:gd name="connsiteX70" fmla="*/ 3696258 w 9662615"/>
              <a:gd name="connsiteY70" fmla="*/ 1537563 h 1723719"/>
              <a:gd name="connsiteX71" fmla="*/ 3594070 w 9662615"/>
              <a:gd name="connsiteY71" fmla="*/ 1509422 h 1723719"/>
              <a:gd name="connsiteX72" fmla="*/ 3565233 w 9662615"/>
              <a:gd name="connsiteY72" fmla="*/ 1515122 h 1723719"/>
              <a:gd name="connsiteX73" fmla="*/ 3560267 w 9662615"/>
              <a:gd name="connsiteY73" fmla="*/ 1516288 h 1723719"/>
              <a:gd name="connsiteX74" fmla="*/ 3540258 w 9662615"/>
              <a:gd name="connsiteY74" fmla="*/ 1516976 h 1723719"/>
              <a:gd name="connsiteX75" fmla="*/ 3534780 w 9662615"/>
              <a:gd name="connsiteY75" fmla="*/ 1522141 h 1723719"/>
              <a:gd name="connsiteX76" fmla="*/ 3504783 w 9662615"/>
              <a:gd name="connsiteY76" fmla="*/ 1526739 h 1723719"/>
              <a:gd name="connsiteX77" fmla="*/ 3430805 w 9662615"/>
              <a:gd name="connsiteY77" fmla="*/ 1542521 h 1723719"/>
              <a:gd name="connsiteX78" fmla="*/ 3292707 w 9662615"/>
              <a:gd name="connsiteY78" fmla="*/ 1520490 h 1723719"/>
              <a:gd name="connsiteX79" fmla="*/ 3187872 w 9662615"/>
              <a:gd name="connsiteY79" fmla="*/ 1519991 h 1723719"/>
              <a:gd name="connsiteX80" fmla="*/ 3148026 w 9662615"/>
              <a:gd name="connsiteY80" fmla="*/ 1524777 h 1723719"/>
              <a:gd name="connsiteX81" fmla="*/ 3092394 w 9662615"/>
              <a:gd name="connsiteY81" fmla="*/ 1528115 h 1723719"/>
              <a:gd name="connsiteX82" fmla="*/ 2994200 w 9662615"/>
              <a:gd name="connsiteY82" fmla="*/ 1537857 h 1723719"/>
              <a:gd name="connsiteX83" fmla="*/ 2862301 w 9662615"/>
              <a:gd name="connsiteY83" fmla="*/ 1544250 h 1723719"/>
              <a:gd name="connsiteX84" fmla="*/ 2766335 w 9662615"/>
              <a:gd name="connsiteY84" fmla="*/ 1527662 h 1723719"/>
              <a:gd name="connsiteX85" fmla="*/ 2757836 w 9662615"/>
              <a:gd name="connsiteY85" fmla="*/ 1531371 h 1723719"/>
              <a:gd name="connsiteX86" fmla="*/ 2691555 w 9662615"/>
              <a:gd name="connsiteY86" fmla="*/ 1530283 h 1723719"/>
              <a:gd name="connsiteX87" fmla="*/ 2491676 w 9662615"/>
              <a:gd name="connsiteY87" fmla="*/ 1500859 h 1723719"/>
              <a:gd name="connsiteX88" fmla="*/ 2378036 w 9662615"/>
              <a:gd name="connsiteY88" fmla="*/ 1520645 h 1723719"/>
              <a:gd name="connsiteX89" fmla="*/ 2284269 w 9662615"/>
              <a:gd name="connsiteY89" fmla="*/ 1503068 h 1723719"/>
              <a:gd name="connsiteX90" fmla="*/ 2207104 w 9662615"/>
              <a:gd name="connsiteY90" fmla="*/ 1508888 h 1723719"/>
              <a:gd name="connsiteX91" fmla="*/ 2149226 w 9662615"/>
              <a:gd name="connsiteY91" fmla="*/ 1523409 h 1723719"/>
              <a:gd name="connsiteX92" fmla="*/ 2084783 w 9662615"/>
              <a:gd name="connsiteY92" fmla="*/ 1524245 h 1723719"/>
              <a:gd name="connsiteX93" fmla="*/ 2070075 w 9662615"/>
              <a:gd name="connsiteY93" fmla="*/ 1511285 h 1723719"/>
              <a:gd name="connsiteX94" fmla="*/ 2001057 w 9662615"/>
              <a:gd name="connsiteY94" fmla="*/ 1516449 h 1723719"/>
              <a:gd name="connsiteX95" fmla="*/ 1896330 w 9662615"/>
              <a:gd name="connsiteY95" fmla="*/ 1525725 h 1723719"/>
              <a:gd name="connsiteX96" fmla="*/ 1835994 w 9662615"/>
              <a:gd name="connsiteY96" fmla="*/ 1527678 h 1723719"/>
              <a:gd name="connsiteX97" fmla="*/ 1671119 w 9662615"/>
              <a:gd name="connsiteY97" fmla="*/ 1536701 h 1723719"/>
              <a:gd name="connsiteX98" fmla="*/ 1601337 w 9662615"/>
              <a:gd name="connsiteY98" fmla="*/ 1548552 h 1723719"/>
              <a:gd name="connsiteX99" fmla="*/ 1407755 w 9662615"/>
              <a:gd name="connsiteY99" fmla="*/ 1571444 h 1723719"/>
              <a:gd name="connsiteX100" fmla="*/ 1271994 w 9662615"/>
              <a:gd name="connsiteY100" fmla="*/ 1579471 h 1723719"/>
              <a:gd name="connsiteX101" fmla="*/ 1249226 w 9662615"/>
              <a:gd name="connsiteY101" fmla="*/ 1583140 h 1723719"/>
              <a:gd name="connsiteX102" fmla="*/ 1217719 w 9662615"/>
              <a:gd name="connsiteY102" fmla="*/ 1580863 h 1723719"/>
              <a:gd name="connsiteX103" fmla="*/ 1091432 w 9662615"/>
              <a:gd name="connsiteY103" fmla="*/ 1571003 h 1723719"/>
              <a:gd name="connsiteX104" fmla="*/ 992039 w 9662615"/>
              <a:gd name="connsiteY104" fmla="*/ 1556662 h 1723719"/>
              <a:gd name="connsiteX105" fmla="*/ 868264 w 9662615"/>
              <a:gd name="connsiteY105" fmla="*/ 1566392 h 1723719"/>
              <a:gd name="connsiteX106" fmla="*/ 792765 w 9662615"/>
              <a:gd name="connsiteY106" fmla="*/ 1563102 h 1723719"/>
              <a:gd name="connsiteX107" fmla="*/ 669055 w 9662615"/>
              <a:gd name="connsiteY107" fmla="*/ 1543638 h 1723719"/>
              <a:gd name="connsiteX108" fmla="*/ 506152 w 9662615"/>
              <a:gd name="connsiteY108" fmla="*/ 1549124 h 1723719"/>
              <a:gd name="connsiteX109" fmla="*/ 472797 w 9662615"/>
              <a:gd name="connsiteY109" fmla="*/ 1568904 h 1723719"/>
              <a:gd name="connsiteX110" fmla="*/ 427864 w 9662615"/>
              <a:gd name="connsiteY110" fmla="*/ 1580848 h 1723719"/>
              <a:gd name="connsiteX111" fmla="*/ 408381 w 9662615"/>
              <a:gd name="connsiteY111" fmla="*/ 1552940 h 1723719"/>
              <a:gd name="connsiteX112" fmla="*/ 267163 w 9662615"/>
              <a:gd name="connsiteY112" fmla="*/ 1531913 h 1723719"/>
              <a:gd name="connsiteX113" fmla="*/ 196644 w 9662615"/>
              <a:gd name="connsiteY113" fmla="*/ 1524565 h 1723719"/>
              <a:gd name="connsiteX114" fmla="*/ 86819 w 9662615"/>
              <a:gd name="connsiteY114" fmla="*/ 1519517 h 1723719"/>
              <a:gd name="connsiteX115" fmla="*/ 53369 w 9662615"/>
              <a:gd name="connsiteY115" fmla="*/ 1516853 h 1723719"/>
              <a:gd name="connsiteX116" fmla="*/ 2359 w 9662615"/>
              <a:gd name="connsiteY116" fmla="*/ 1515247 h 1723719"/>
              <a:gd name="connsiteX117" fmla="*/ 0 w 9662615"/>
              <a:gd name="connsiteY117" fmla="*/ 1514932 h 1723719"/>
              <a:gd name="connsiteX118" fmla="*/ 0 w 9662615"/>
              <a:gd name="connsiteY118" fmla="*/ 0 h 1723719"/>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37764 w 9662615"/>
              <a:gd name="connsiteY49" fmla="*/ 1481521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177807 w 9662615"/>
              <a:gd name="connsiteY48" fmla="*/ 1526802 h 1583140"/>
              <a:gd name="connsiteX49" fmla="*/ 5137764 w 9662615"/>
              <a:gd name="connsiteY49" fmla="*/ 1481521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976400 w 9662615"/>
              <a:gd name="connsiteY7" fmla="*/ 1326661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976400 w 9662615"/>
              <a:gd name="connsiteY7" fmla="*/ 1326661 h 1583140"/>
              <a:gd name="connsiteX8" fmla="*/ 8784979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976400 w 9662615"/>
              <a:gd name="connsiteY7" fmla="*/ 1326661 h 1583140"/>
              <a:gd name="connsiteX8" fmla="*/ 8784979 w 9662615"/>
              <a:gd name="connsiteY8" fmla="*/ 1342419 h 1583140"/>
              <a:gd name="connsiteX9" fmla="*/ 8695953 w 9662615"/>
              <a:gd name="connsiteY9" fmla="*/ 1346784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976400 w 9662615"/>
              <a:gd name="connsiteY7" fmla="*/ 1326661 h 1583140"/>
              <a:gd name="connsiteX8" fmla="*/ 8784979 w 9662615"/>
              <a:gd name="connsiteY8" fmla="*/ 1342419 h 1583140"/>
              <a:gd name="connsiteX9" fmla="*/ 8695953 w 9662615"/>
              <a:gd name="connsiteY9" fmla="*/ 1346784 h 1583140"/>
              <a:gd name="connsiteX10" fmla="*/ 8652191 w 9662615"/>
              <a:gd name="connsiteY10" fmla="*/ 1345903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976400 w 9662615"/>
              <a:gd name="connsiteY7" fmla="*/ 1326661 h 1583140"/>
              <a:gd name="connsiteX8" fmla="*/ 8784979 w 9662615"/>
              <a:gd name="connsiteY8" fmla="*/ 1342419 h 1583140"/>
              <a:gd name="connsiteX9" fmla="*/ 8695953 w 9662615"/>
              <a:gd name="connsiteY9" fmla="*/ 1346784 h 1583140"/>
              <a:gd name="connsiteX10" fmla="*/ 8652191 w 9662615"/>
              <a:gd name="connsiteY10" fmla="*/ 1345903 h 1583140"/>
              <a:gd name="connsiteX11" fmla="*/ 8591582 w 9662615"/>
              <a:gd name="connsiteY11" fmla="*/ 1341666 h 1583140"/>
              <a:gd name="connsiteX12" fmla="*/ 8537336 w 9662615"/>
              <a:gd name="connsiteY12" fmla="*/ 1341684 h 1583140"/>
              <a:gd name="connsiteX13" fmla="*/ 8416849 w 9662615"/>
              <a:gd name="connsiteY13" fmla="*/ 1367085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976400 w 9662615"/>
              <a:gd name="connsiteY7" fmla="*/ 1326661 h 1583140"/>
              <a:gd name="connsiteX8" fmla="*/ 8784979 w 9662615"/>
              <a:gd name="connsiteY8" fmla="*/ 1342419 h 1583140"/>
              <a:gd name="connsiteX9" fmla="*/ 8695953 w 9662615"/>
              <a:gd name="connsiteY9" fmla="*/ 1346784 h 1583140"/>
              <a:gd name="connsiteX10" fmla="*/ 8652191 w 9662615"/>
              <a:gd name="connsiteY10" fmla="*/ 1345903 h 1583140"/>
              <a:gd name="connsiteX11" fmla="*/ 8591582 w 9662615"/>
              <a:gd name="connsiteY11" fmla="*/ 1341666 h 1583140"/>
              <a:gd name="connsiteX12" fmla="*/ 8537336 w 9662615"/>
              <a:gd name="connsiteY12" fmla="*/ 1341684 h 1583140"/>
              <a:gd name="connsiteX13" fmla="*/ 8416849 w 9662615"/>
              <a:gd name="connsiteY13" fmla="*/ 1367085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26260 w 9662615"/>
              <a:gd name="connsiteY5" fmla="*/ 1277155 h 1583140"/>
              <a:gd name="connsiteX6" fmla="*/ 9144767 w 9662615"/>
              <a:gd name="connsiteY6" fmla="*/ 1264120 h 1583140"/>
              <a:gd name="connsiteX7" fmla="*/ 8976400 w 9662615"/>
              <a:gd name="connsiteY7" fmla="*/ 1326661 h 1583140"/>
              <a:gd name="connsiteX8" fmla="*/ 8784979 w 9662615"/>
              <a:gd name="connsiteY8" fmla="*/ 1342419 h 1583140"/>
              <a:gd name="connsiteX9" fmla="*/ 8695953 w 9662615"/>
              <a:gd name="connsiteY9" fmla="*/ 1346784 h 1583140"/>
              <a:gd name="connsiteX10" fmla="*/ 8652191 w 9662615"/>
              <a:gd name="connsiteY10" fmla="*/ 1345903 h 1583140"/>
              <a:gd name="connsiteX11" fmla="*/ 8591582 w 9662615"/>
              <a:gd name="connsiteY11" fmla="*/ 1341666 h 1583140"/>
              <a:gd name="connsiteX12" fmla="*/ 8537336 w 9662615"/>
              <a:gd name="connsiteY12" fmla="*/ 1341684 h 1583140"/>
              <a:gd name="connsiteX13" fmla="*/ 8416849 w 9662615"/>
              <a:gd name="connsiteY13" fmla="*/ 1367085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26260 w 9662615"/>
              <a:gd name="connsiteY5" fmla="*/ 1277155 h 1583140"/>
              <a:gd name="connsiteX6" fmla="*/ 9144767 w 9662615"/>
              <a:gd name="connsiteY6" fmla="*/ 1264120 h 1583140"/>
              <a:gd name="connsiteX7" fmla="*/ 8976400 w 9662615"/>
              <a:gd name="connsiteY7" fmla="*/ 1326661 h 1583140"/>
              <a:gd name="connsiteX8" fmla="*/ 8828711 w 9662615"/>
              <a:gd name="connsiteY8" fmla="*/ 1346394 h 1583140"/>
              <a:gd name="connsiteX9" fmla="*/ 8695953 w 9662615"/>
              <a:gd name="connsiteY9" fmla="*/ 1346784 h 1583140"/>
              <a:gd name="connsiteX10" fmla="*/ 8652191 w 9662615"/>
              <a:gd name="connsiteY10" fmla="*/ 1345903 h 1583140"/>
              <a:gd name="connsiteX11" fmla="*/ 8591582 w 9662615"/>
              <a:gd name="connsiteY11" fmla="*/ 1341666 h 1583140"/>
              <a:gd name="connsiteX12" fmla="*/ 8537336 w 9662615"/>
              <a:gd name="connsiteY12" fmla="*/ 1341684 h 1583140"/>
              <a:gd name="connsiteX13" fmla="*/ 8416849 w 9662615"/>
              <a:gd name="connsiteY13" fmla="*/ 1367085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26260 w 9662615"/>
              <a:gd name="connsiteY5" fmla="*/ 1277155 h 1583140"/>
              <a:gd name="connsiteX6" fmla="*/ 9144767 w 9662615"/>
              <a:gd name="connsiteY6" fmla="*/ 1264120 h 1583140"/>
              <a:gd name="connsiteX7" fmla="*/ 8976400 w 9662615"/>
              <a:gd name="connsiteY7" fmla="*/ 1326661 h 1583140"/>
              <a:gd name="connsiteX8" fmla="*/ 8828711 w 9662615"/>
              <a:gd name="connsiteY8" fmla="*/ 1346394 h 1583140"/>
              <a:gd name="connsiteX9" fmla="*/ 8695953 w 9662615"/>
              <a:gd name="connsiteY9" fmla="*/ 1346784 h 1583140"/>
              <a:gd name="connsiteX10" fmla="*/ 8652191 w 9662615"/>
              <a:gd name="connsiteY10" fmla="*/ 1345903 h 1583140"/>
              <a:gd name="connsiteX11" fmla="*/ 8591582 w 9662615"/>
              <a:gd name="connsiteY11" fmla="*/ 1341666 h 1583140"/>
              <a:gd name="connsiteX12" fmla="*/ 8537336 w 9662615"/>
              <a:gd name="connsiteY12" fmla="*/ 1341684 h 1583140"/>
              <a:gd name="connsiteX13" fmla="*/ 8416849 w 9662615"/>
              <a:gd name="connsiteY13" fmla="*/ 1367085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26260 w 9662615"/>
              <a:gd name="connsiteY5" fmla="*/ 1277155 h 1583140"/>
              <a:gd name="connsiteX6" fmla="*/ 9144767 w 9662615"/>
              <a:gd name="connsiteY6" fmla="*/ 1264120 h 1583140"/>
              <a:gd name="connsiteX7" fmla="*/ 8976400 w 9662615"/>
              <a:gd name="connsiteY7" fmla="*/ 1326661 h 1583140"/>
              <a:gd name="connsiteX8" fmla="*/ 8828711 w 9662615"/>
              <a:gd name="connsiteY8" fmla="*/ 1346394 h 1583140"/>
              <a:gd name="connsiteX9" fmla="*/ 8695953 w 9662615"/>
              <a:gd name="connsiteY9" fmla="*/ 1346784 h 1583140"/>
              <a:gd name="connsiteX10" fmla="*/ 8652191 w 9662615"/>
              <a:gd name="connsiteY10" fmla="*/ 1345903 h 1583140"/>
              <a:gd name="connsiteX11" fmla="*/ 8591582 w 9662615"/>
              <a:gd name="connsiteY11" fmla="*/ 1341666 h 1583140"/>
              <a:gd name="connsiteX12" fmla="*/ 8537336 w 9662615"/>
              <a:gd name="connsiteY12" fmla="*/ 1341684 h 1583140"/>
              <a:gd name="connsiteX13" fmla="*/ 8416849 w 9662615"/>
              <a:gd name="connsiteY13" fmla="*/ 1367085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26260 w 9662615"/>
              <a:gd name="connsiteY5" fmla="*/ 1277155 h 1583140"/>
              <a:gd name="connsiteX6" fmla="*/ 9144767 w 9662615"/>
              <a:gd name="connsiteY6" fmla="*/ 1264120 h 1583140"/>
              <a:gd name="connsiteX7" fmla="*/ 8976400 w 9662615"/>
              <a:gd name="connsiteY7" fmla="*/ 1326661 h 1583140"/>
              <a:gd name="connsiteX8" fmla="*/ 8828711 w 9662615"/>
              <a:gd name="connsiteY8" fmla="*/ 1346394 h 1583140"/>
              <a:gd name="connsiteX9" fmla="*/ 8695953 w 9662615"/>
              <a:gd name="connsiteY9" fmla="*/ 1346784 h 1583140"/>
              <a:gd name="connsiteX10" fmla="*/ 8652191 w 9662615"/>
              <a:gd name="connsiteY10" fmla="*/ 1345903 h 1583140"/>
              <a:gd name="connsiteX11" fmla="*/ 8591582 w 9662615"/>
              <a:gd name="connsiteY11" fmla="*/ 1341666 h 1583140"/>
              <a:gd name="connsiteX12" fmla="*/ 8537336 w 9662615"/>
              <a:gd name="connsiteY12" fmla="*/ 1341684 h 1583140"/>
              <a:gd name="connsiteX13" fmla="*/ 8416849 w 9662615"/>
              <a:gd name="connsiteY13" fmla="*/ 1367085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18664 w 9662615"/>
              <a:gd name="connsiteY3" fmla="*/ 1331789 h 1583140"/>
              <a:gd name="connsiteX4" fmla="*/ 9469546 w 9662615"/>
              <a:gd name="connsiteY4" fmla="*/ 1289837 h 1583140"/>
              <a:gd name="connsiteX5" fmla="*/ 9326260 w 9662615"/>
              <a:gd name="connsiteY5" fmla="*/ 1277155 h 1583140"/>
              <a:gd name="connsiteX6" fmla="*/ 9144767 w 9662615"/>
              <a:gd name="connsiteY6" fmla="*/ 1264120 h 1583140"/>
              <a:gd name="connsiteX7" fmla="*/ 8976400 w 9662615"/>
              <a:gd name="connsiteY7" fmla="*/ 1326661 h 1583140"/>
              <a:gd name="connsiteX8" fmla="*/ 8828711 w 9662615"/>
              <a:gd name="connsiteY8" fmla="*/ 1346394 h 1583140"/>
              <a:gd name="connsiteX9" fmla="*/ 8695953 w 9662615"/>
              <a:gd name="connsiteY9" fmla="*/ 1346784 h 1583140"/>
              <a:gd name="connsiteX10" fmla="*/ 8652191 w 9662615"/>
              <a:gd name="connsiteY10" fmla="*/ 1345903 h 1583140"/>
              <a:gd name="connsiteX11" fmla="*/ 8591582 w 9662615"/>
              <a:gd name="connsiteY11" fmla="*/ 1341666 h 1583140"/>
              <a:gd name="connsiteX12" fmla="*/ 8537336 w 9662615"/>
              <a:gd name="connsiteY12" fmla="*/ 1341684 h 1583140"/>
              <a:gd name="connsiteX13" fmla="*/ 8416849 w 9662615"/>
              <a:gd name="connsiteY13" fmla="*/ 1367085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551077 w 9662615"/>
              <a:gd name="connsiteY3" fmla="*/ 1292033 h 1583140"/>
              <a:gd name="connsiteX4" fmla="*/ 9469546 w 9662615"/>
              <a:gd name="connsiteY4" fmla="*/ 1289837 h 1583140"/>
              <a:gd name="connsiteX5" fmla="*/ 9326260 w 9662615"/>
              <a:gd name="connsiteY5" fmla="*/ 1277155 h 1583140"/>
              <a:gd name="connsiteX6" fmla="*/ 9144767 w 9662615"/>
              <a:gd name="connsiteY6" fmla="*/ 1264120 h 1583140"/>
              <a:gd name="connsiteX7" fmla="*/ 8976400 w 9662615"/>
              <a:gd name="connsiteY7" fmla="*/ 1326661 h 1583140"/>
              <a:gd name="connsiteX8" fmla="*/ 8828711 w 9662615"/>
              <a:gd name="connsiteY8" fmla="*/ 1346394 h 1583140"/>
              <a:gd name="connsiteX9" fmla="*/ 8695953 w 9662615"/>
              <a:gd name="connsiteY9" fmla="*/ 1346784 h 1583140"/>
              <a:gd name="connsiteX10" fmla="*/ 8652191 w 9662615"/>
              <a:gd name="connsiteY10" fmla="*/ 1345903 h 1583140"/>
              <a:gd name="connsiteX11" fmla="*/ 8591582 w 9662615"/>
              <a:gd name="connsiteY11" fmla="*/ 1341666 h 1583140"/>
              <a:gd name="connsiteX12" fmla="*/ 8537336 w 9662615"/>
              <a:gd name="connsiteY12" fmla="*/ 1341684 h 1583140"/>
              <a:gd name="connsiteX13" fmla="*/ 8416849 w 9662615"/>
              <a:gd name="connsiteY13" fmla="*/ 1367085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551077 w 9662615"/>
              <a:gd name="connsiteY3" fmla="*/ 1292033 h 1583140"/>
              <a:gd name="connsiteX4" fmla="*/ 9469546 w 9662615"/>
              <a:gd name="connsiteY4" fmla="*/ 1289837 h 1583140"/>
              <a:gd name="connsiteX5" fmla="*/ 9326260 w 9662615"/>
              <a:gd name="connsiteY5" fmla="*/ 1277155 h 1583140"/>
              <a:gd name="connsiteX6" fmla="*/ 9144767 w 9662615"/>
              <a:gd name="connsiteY6" fmla="*/ 1264120 h 1583140"/>
              <a:gd name="connsiteX7" fmla="*/ 8976400 w 9662615"/>
              <a:gd name="connsiteY7" fmla="*/ 1326661 h 1583140"/>
              <a:gd name="connsiteX8" fmla="*/ 8828711 w 9662615"/>
              <a:gd name="connsiteY8" fmla="*/ 1346394 h 1583140"/>
              <a:gd name="connsiteX9" fmla="*/ 8695953 w 9662615"/>
              <a:gd name="connsiteY9" fmla="*/ 1346784 h 1583140"/>
              <a:gd name="connsiteX10" fmla="*/ 8652191 w 9662615"/>
              <a:gd name="connsiteY10" fmla="*/ 1345903 h 1583140"/>
              <a:gd name="connsiteX11" fmla="*/ 8591582 w 9662615"/>
              <a:gd name="connsiteY11" fmla="*/ 1341666 h 1583140"/>
              <a:gd name="connsiteX12" fmla="*/ 8537336 w 9662615"/>
              <a:gd name="connsiteY12" fmla="*/ 1341684 h 1583140"/>
              <a:gd name="connsiteX13" fmla="*/ 8416849 w 9662615"/>
              <a:gd name="connsiteY13" fmla="*/ 1367085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871726 w 9662615"/>
              <a:gd name="connsiteY54" fmla="*/ 1570584 h 1583140"/>
              <a:gd name="connsiteX55" fmla="*/ 4843267 w 9662615"/>
              <a:gd name="connsiteY55" fmla="*/ 1561459 h 1583140"/>
              <a:gd name="connsiteX56" fmla="*/ 4821058 w 9662615"/>
              <a:gd name="connsiteY56" fmla="*/ 1553078 h 1583140"/>
              <a:gd name="connsiteX57" fmla="*/ 4791466 w 9662615"/>
              <a:gd name="connsiteY57" fmla="*/ 1561324 h 1583140"/>
              <a:gd name="connsiteX58" fmla="*/ 4784247 w 9662615"/>
              <a:gd name="connsiteY58" fmla="*/ 1562342 h 1583140"/>
              <a:gd name="connsiteX59" fmla="*/ 4739309 w 9662615"/>
              <a:gd name="connsiteY59" fmla="*/ 1553948 h 1583140"/>
              <a:gd name="connsiteX60" fmla="*/ 4697562 w 9662615"/>
              <a:gd name="connsiteY60" fmla="*/ 1551206 h 1583140"/>
              <a:gd name="connsiteX61" fmla="*/ 4650737 w 9662615"/>
              <a:gd name="connsiteY61" fmla="*/ 1537381 h 1583140"/>
              <a:gd name="connsiteX62" fmla="*/ 4583150 w 9662615"/>
              <a:gd name="connsiteY62" fmla="*/ 1529064 h 1583140"/>
              <a:gd name="connsiteX63" fmla="*/ 4521734 w 9662615"/>
              <a:gd name="connsiteY63" fmla="*/ 1529359 h 1583140"/>
              <a:gd name="connsiteX64" fmla="*/ 4382398 w 9662615"/>
              <a:gd name="connsiteY64" fmla="*/ 1534108 h 1583140"/>
              <a:gd name="connsiteX65" fmla="*/ 4221826 w 9662615"/>
              <a:gd name="connsiteY65" fmla="*/ 1500972 h 1583140"/>
              <a:gd name="connsiteX66" fmla="*/ 4096601 w 9662615"/>
              <a:gd name="connsiteY66" fmla="*/ 1521563 h 1583140"/>
              <a:gd name="connsiteX67" fmla="*/ 4002441 w 9662615"/>
              <a:gd name="connsiteY67" fmla="*/ 1528912 h 1583140"/>
              <a:gd name="connsiteX68" fmla="*/ 3833906 w 9662615"/>
              <a:gd name="connsiteY68" fmla="*/ 1516637 h 1583140"/>
              <a:gd name="connsiteX69" fmla="*/ 3763845 w 9662615"/>
              <a:gd name="connsiteY69" fmla="*/ 1501782 h 1583140"/>
              <a:gd name="connsiteX70" fmla="*/ 3641778 w 9662615"/>
              <a:gd name="connsiteY70" fmla="*/ 1505446 h 1583140"/>
              <a:gd name="connsiteX71" fmla="*/ 3565233 w 9662615"/>
              <a:gd name="connsiteY71" fmla="*/ 1515122 h 1583140"/>
              <a:gd name="connsiteX72" fmla="*/ 3560267 w 9662615"/>
              <a:gd name="connsiteY72" fmla="*/ 1516288 h 1583140"/>
              <a:gd name="connsiteX73" fmla="*/ 3540258 w 9662615"/>
              <a:gd name="connsiteY73" fmla="*/ 1516976 h 1583140"/>
              <a:gd name="connsiteX74" fmla="*/ 3534780 w 9662615"/>
              <a:gd name="connsiteY74" fmla="*/ 1522141 h 1583140"/>
              <a:gd name="connsiteX75" fmla="*/ 3504783 w 9662615"/>
              <a:gd name="connsiteY75" fmla="*/ 1526739 h 1583140"/>
              <a:gd name="connsiteX76" fmla="*/ 3430805 w 9662615"/>
              <a:gd name="connsiteY76" fmla="*/ 1542521 h 1583140"/>
              <a:gd name="connsiteX77" fmla="*/ 3292707 w 9662615"/>
              <a:gd name="connsiteY77" fmla="*/ 1520490 h 1583140"/>
              <a:gd name="connsiteX78" fmla="*/ 3187872 w 9662615"/>
              <a:gd name="connsiteY78" fmla="*/ 1519991 h 1583140"/>
              <a:gd name="connsiteX79" fmla="*/ 3148026 w 9662615"/>
              <a:gd name="connsiteY79" fmla="*/ 1524777 h 1583140"/>
              <a:gd name="connsiteX80" fmla="*/ 3092394 w 9662615"/>
              <a:gd name="connsiteY80" fmla="*/ 1528115 h 1583140"/>
              <a:gd name="connsiteX81" fmla="*/ 2994200 w 9662615"/>
              <a:gd name="connsiteY81" fmla="*/ 1537857 h 1583140"/>
              <a:gd name="connsiteX82" fmla="*/ 2862301 w 9662615"/>
              <a:gd name="connsiteY82" fmla="*/ 1544250 h 1583140"/>
              <a:gd name="connsiteX83" fmla="*/ 2766335 w 9662615"/>
              <a:gd name="connsiteY83" fmla="*/ 1527662 h 1583140"/>
              <a:gd name="connsiteX84" fmla="*/ 2757836 w 9662615"/>
              <a:gd name="connsiteY84" fmla="*/ 1531371 h 1583140"/>
              <a:gd name="connsiteX85" fmla="*/ 2691555 w 9662615"/>
              <a:gd name="connsiteY85" fmla="*/ 1530283 h 1583140"/>
              <a:gd name="connsiteX86" fmla="*/ 2491676 w 9662615"/>
              <a:gd name="connsiteY86" fmla="*/ 1500859 h 1583140"/>
              <a:gd name="connsiteX87" fmla="*/ 2378036 w 9662615"/>
              <a:gd name="connsiteY87" fmla="*/ 1520645 h 1583140"/>
              <a:gd name="connsiteX88" fmla="*/ 2284269 w 9662615"/>
              <a:gd name="connsiteY88" fmla="*/ 1503068 h 1583140"/>
              <a:gd name="connsiteX89" fmla="*/ 2207104 w 9662615"/>
              <a:gd name="connsiteY89" fmla="*/ 1508888 h 1583140"/>
              <a:gd name="connsiteX90" fmla="*/ 2149226 w 9662615"/>
              <a:gd name="connsiteY90" fmla="*/ 1523409 h 1583140"/>
              <a:gd name="connsiteX91" fmla="*/ 2084783 w 9662615"/>
              <a:gd name="connsiteY91" fmla="*/ 1524245 h 1583140"/>
              <a:gd name="connsiteX92" fmla="*/ 2070075 w 9662615"/>
              <a:gd name="connsiteY92" fmla="*/ 1511285 h 1583140"/>
              <a:gd name="connsiteX93" fmla="*/ 2001057 w 9662615"/>
              <a:gd name="connsiteY93" fmla="*/ 1516449 h 1583140"/>
              <a:gd name="connsiteX94" fmla="*/ 1896330 w 9662615"/>
              <a:gd name="connsiteY94" fmla="*/ 1525725 h 1583140"/>
              <a:gd name="connsiteX95" fmla="*/ 1835994 w 9662615"/>
              <a:gd name="connsiteY95" fmla="*/ 1527678 h 1583140"/>
              <a:gd name="connsiteX96" fmla="*/ 1671119 w 9662615"/>
              <a:gd name="connsiteY96" fmla="*/ 1536701 h 1583140"/>
              <a:gd name="connsiteX97" fmla="*/ 1601337 w 9662615"/>
              <a:gd name="connsiteY97" fmla="*/ 1548552 h 1583140"/>
              <a:gd name="connsiteX98" fmla="*/ 1407755 w 9662615"/>
              <a:gd name="connsiteY98" fmla="*/ 1571444 h 1583140"/>
              <a:gd name="connsiteX99" fmla="*/ 1271994 w 9662615"/>
              <a:gd name="connsiteY99" fmla="*/ 1579471 h 1583140"/>
              <a:gd name="connsiteX100" fmla="*/ 1249226 w 9662615"/>
              <a:gd name="connsiteY100" fmla="*/ 1583140 h 1583140"/>
              <a:gd name="connsiteX101" fmla="*/ 1217719 w 9662615"/>
              <a:gd name="connsiteY101" fmla="*/ 1580863 h 1583140"/>
              <a:gd name="connsiteX102" fmla="*/ 1091432 w 9662615"/>
              <a:gd name="connsiteY102" fmla="*/ 1571003 h 1583140"/>
              <a:gd name="connsiteX103" fmla="*/ 992039 w 9662615"/>
              <a:gd name="connsiteY103" fmla="*/ 1556662 h 1583140"/>
              <a:gd name="connsiteX104" fmla="*/ 868264 w 9662615"/>
              <a:gd name="connsiteY104" fmla="*/ 1566392 h 1583140"/>
              <a:gd name="connsiteX105" fmla="*/ 792765 w 9662615"/>
              <a:gd name="connsiteY105" fmla="*/ 1563102 h 1583140"/>
              <a:gd name="connsiteX106" fmla="*/ 669055 w 9662615"/>
              <a:gd name="connsiteY106" fmla="*/ 1543638 h 1583140"/>
              <a:gd name="connsiteX107" fmla="*/ 506152 w 9662615"/>
              <a:gd name="connsiteY107" fmla="*/ 1549124 h 1583140"/>
              <a:gd name="connsiteX108" fmla="*/ 472797 w 9662615"/>
              <a:gd name="connsiteY108" fmla="*/ 1568904 h 1583140"/>
              <a:gd name="connsiteX109" fmla="*/ 427864 w 9662615"/>
              <a:gd name="connsiteY109" fmla="*/ 1580848 h 1583140"/>
              <a:gd name="connsiteX110" fmla="*/ 408381 w 9662615"/>
              <a:gd name="connsiteY110" fmla="*/ 1552940 h 1583140"/>
              <a:gd name="connsiteX111" fmla="*/ 267163 w 9662615"/>
              <a:gd name="connsiteY111" fmla="*/ 1531913 h 1583140"/>
              <a:gd name="connsiteX112" fmla="*/ 196644 w 9662615"/>
              <a:gd name="connsiteY112" fmla="*/ 1524565 h 1583140"/>
              <a:gd name="connsiteX113" fmla="*/ 86819 w 9662615"/>
              <a:gd name="connsiteY113" fmla="*/ 1519517 h 1583140"/>
              <a:gd name="connsiteX114" fmla="*/ 53369 w 9662615"/>
              <a:gd name="connsiteY114" fmla="*/ 1516853 h 1583140"/>
              <a:gd name="connsiteX115" fmla="*/ 2359 w 9662615"/>
              <a:gd name="connsiteY115" fmla="*/ 1515247 h 1583140"/>
              <a:gd name="connsiteX116" fmla="*/ 0 w 9662615"/>
              <a:gd name="connsiteY116" fmla="*/ 1514932 h 1583140"/>
              <a:gd name="connsiteX117" fmla="*/ 0 w 9662615"/>
              <a:gd name="connsiteY117" fmla="*/ 0 h 1583140"/>
              <a:gd name="connsiteX0" fmla="*/ 0 w 9662615"/>
              <a:gd name="connsiteY0" fmla="*/ 0 h 1583140"/>
              <a:gd name="connsiteX1" fmla="*/ 9662615 w 9662615"/>
              <a:gd name="connsiteY1" fmla="*/ 0 h 1583140"/>
              <a:gd name="connsiteX2" fmla="*/ 9662615 w 9662615"/>
              <a:gd name="connsiteY2" fmla="*/ 1280346 h 1583140"/>
              <a:gd name="connsiteX3" fmla="*/ 9551077 w 9662615"/>
              <a:gd name="connsiteY3" fmla="*/ 1292033 h 1583140"/>
              <a:gd name="connsiteX4" fmla="*/ 9469546 w 9662615"/>
              <a:gd name="connsiteY4" fmla="*/ 1289837 h 1583140"/>
              <a:gd name="connsiteX5" fmla="*/ 9326260 w 9662615"/>
              <a:gd name="connsiteY5" fmla="*/ 1277155 h 1583140"/>
              <a:gd name="connsiteX6" fmla="*/ 9144767 w 9662615"/>
              <a:gd name="connsiteY6" fmla="*/ 1264120 h 1583140"/>
              <a:gd name="connsiteX7" fmla="*/ 8976400 w 9662615"/>
              <a:gd name="connsiteY7" fmla="*/ 1326661 h 1583140"/>
              <a:gd name="connsiteX8" fmla="*/ 8828711 w 9662615"/>
              <a:gd name="connsiteY8" fmla="*/ 1346394 h 1583140"/>
              <a:gd name="connsiteX9" fmla="*/ 8695953 w 9662615"/>
              <a:gd name="connsiteY9" fmla="*/ 1346784 h 1583140"/>
              <a:gd name="connsiteX10" fmla="*/ 8652191 w 9662615"/>
              <a:gd name="connsiteY10" fmla="*/ 1345903 h 1583140"/>
              <a:gd name="connsiteX11" fmla="*/ 8591582 w 9662615"/>
              <a:gd name="connsiteY11" fmla="*/ 1341666 h 1583140"/>
              <a:gd name="connsiteX12" fmla="*/ 8537336 w 9662615"/>
              <a:gd name="connsiteY12" fmla="*/ 1341684 h 1583140"/>
              <a:gd name="connsiteX13" fmla="*/ 8416849 w 9662615"/>
              <a:gd name="connsiteY13" fmla="*/ 1367085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871726 w 9662615"/>
              <a:gd name="connsiteY54" fmla="*/ 1570584 h 1583140"/>
              <a:gd name="connsiteX55" fmla="*/ 4843267 w 9662615"/>
              <a:gd name="connsiteY55" fmla="*/ 1561459 h 1583140"/>
              <a:gd name="connsiteX56" fmla="*/ 4821058 w 9662615"/>
              <a:gd name="connsiteY56" fmla="*/ 1553078 h 1583140"/>
              <a:gd name="connsiteX57" fmla="*/ 4791466 w 9662615"/>
              <a:gd name="connsiteY57" fmla="*/ 1561324 h 1583140"/>
              <a:gd name="connsiteX58" fmla="*/ 4784247 w 9662615"/>
              <a:gd name="connsiteY58" fmla="*/ 1562342 h 1583140"/>
              <a:gd name="connsiteX59" fmla="*/ 4739309 w 9662615"/>
              <a:gd name="connsiteY59" fmla="*/ 1553948 h 1583140"/>
              <a:gd name="connsiteX60" fmla="*/ 4697562 w 9662615"/>
              <a:gd name="connsiteY60" fmla="*/ 1551206 h 1583140"/>
              <a:gd name="connsiteX61" fmla="*/ 4650737 w 9662615"/>
              <a:gd name="connsiteY61" fmla="*/ 1537381 h 1583140"/>
              <a:gd name="connsiteX62" fmla="*/ 4583150 w 9662615"/>
              <a:gd name="connsiteY62" fmla="*/ 1529064 h 1583140"/>
              <a:gd name="connsiteX63" fmla="*/ 4521734 w 9662615"/>
              <a:gd name="connsiteY63" fmla="*/ 1529359 h 1583140"/>
              <a:gd name="connsiteX64" fmla="*/ 4382398 w 9662615"/>
              <a:gd name="connsiteY64" fmla="*/ 1534108 h 1583140"/>
              <a:gd name="connsiteX65" fmla="*/ 4221826 w 9662615"/>
              <a:gd name="connsiteY65" fmla="*/ 1500972 h 1583140"/>
              <a:gd name="connsiteX66" fmla="*/ 4096601 w 9662615"/>
              <a:gd name="connsiteY66" fmla="*/ 1521563 h 1583140"/>
              <a:gd name="connsiteX67" fmla="*/ 4002441 w 9662615"/>
              <a:gd name="connsiteY67" fmla="*/ 1528912 h 1583140"/>
              <a:gd name="connsiteX68" fmla="*/ 3833906 w 9662615"/>
              <a:gd name="connsiteY68" fmla="*/ 1516637 h 1583140"/>
              <a:gd name="connsiteX69" fmla="*/ 3763845 w 9662615"/>
              <a:gd name="connsiteY69" fmla="*/ 1501782 h 1583140"/>
              <a:gd name="connsiteX70" fmla="*/ 3641778 w 9662615"/>
              <a:gd name="connsiteY70" fmla="*/ 1505446 h 1583140"/>
              <a:gd name="connsiteX71" fmla="*/ 3565233 w 9662615"/>
              <a:gd name="connsiteY71" fmla="*/ 1515122 h 1583140"/>
              <a:gd name="connsiteX72" fmla="*/ 3560267 w 9662615"/>
              <a:gd name="connsiteY72" fmla="*/ 1516288 h 1583140"/>
              <a:gd name="connsiteX73" fmla="*/ 3540258 w 9662615"/>
              <a:gd name="connsiteY73" fmla="*/ 1516976 h 1583140"/>
              <a:gd name="connsiteX74" fmla="*/ 3534780 w 9662615"/>
              <a:gd name="connsiteY74" fmla="*/ 1522141 h 1583140"/>
              <a:gd name="connsiteX75" fmla="*/ 3504783 w 9662615"/>
              <a:gd name="connsiteY75" fmla="*/ 1526739 h 1583140"/>
              <a:gd name="connsiteX76" fmla="*/ 3430805 w 9662615"/>
              <a:gd name="connsiteY76" fmla="*/ 1542521 h 1583140"/>
              <a:gd name="connsiteX77" fmla="*/ 3292707 w 9662615"/>
              <a:gd name="connsiteY77" fmla="*/ 1520490 h 1583140"/>
              <a:gd name="connsiteX78" fmla="*/ 3187872 w 9662615"/>
              <a:gd name="connsiteY78" fmla="*/ 1519991 h 1583140"/>
              <a:gd name="connsiteX79" fmla="*/ 3148026 w 9662615"/>
              <a:gd name="connsiteY79" fmla="*/ 1524777 h 1583140"/>
              <a:gd name="connsiteX80" fmla="*/ 3092394 w 9662615"/>
              <a:gd name="connsiteY80" fmla="*/ 1528115 h 1583140"/>
              <a:gd name="connsiteX81" fmla="*/ 2994200 w 9662615"/>
              <a:gd name="connsiteY81" fmla="*/ 1537857 h 1583140"/>
              <a:gd name="connsiteX82" fmla="*/ 2862301 w 9662615"/>
              <a:gd name="connsiteY82" fmla="*/ 1544250 h 1583140"/>
              <a:gd name="connsiteX83" fmla="*/ 2766335 w 9662615"/>
              <a:gd name="connsiteY83" fmla="*/ 1527662 h 1583140"/>
              <a:gd name="connsiteX84" fmla="*/ 2757836 w 9662615"/>
              <a:gd name="connsiteY84" fmla="*/ 1531371 h 1583140"/>
              <a:gd name="connsiteX85" fmla="*/ 2691555 w 9662615"/>
              <a:gd name="connsiteY85" fmla="*/ 1530283 h 1583140"/>
              <a:gd name="connsiteX86" fmla="*/ 2491676 w 9662615"/>
              <a:gd name="connsiteY86" fmla="*/ 1500859 h 1583140"/>
              <a:gd name="connsiteX87" fmla="*/ 2378036 w 9662615"/>
              <a:gd name="connsiteY87" fmla="*/ 1520645 h 1583140"/>
              <a:gd name="connsiteX88" fmla="*/ 2284269 w 9662615"/>
              <a:gd name="connsiteY88" fmla="*/ 1503068 h 1583140"/>
              <a:gd name="connsiteX89" fmla="*/ 2207104 w 9662615"/>
              <a:gd name="connsiteY89" fmla="*/ 1508888 h 1583140"/>
              <a:gd name="connsiteX90" fmla="*/ 2149226 w 9662615"/>
              <a:gd name="connsiteY90" fmla="*/ 1523409 h 1583140"/>
              <a:gd name="connsiteX91" fmla="*/ 2084783 w 9662615"/>
              <a:gd name="connsiteY91" fmla="*/ 1524245 h 1583140"/>
              <a:gd name="connsiteX92" fmla="*/ 2070075 w 9662615"/>
              <a:gd name="connsiteY92" fmla="*/ 1511285 h 1583140"/>
              <a:gd name="connsiteX93" fmla="*/ 2001057 w 9662615"/>
              <a:gd name="connsiteY93" fmla="*/ 1516449 h 1583140"/>
              <a:gd name="connsiteX94" fmla="*/ 1896330 w 9662615"/>
              <a:gd name="connsiteY94" fmla="*/ 1525725 h 1583140"/>
              <a:gd name="connsiteX95" fmla="*/ 1835994 w 9662615"/>
              <a:gd name="connsiteY95" fmla="*/ 1527678 h 1583140"/>
              <a:gd name="connsiteX96" fmla="*/ 1671119 w 9662615"/>
              <a:gd name="connsiteY96" fmla="*/ 1536701 h 1583140"/>
              <a:gd name="connsiteX97" fmla="*/ 1601337 w 9662615"/>
              <a:gd name="connsiteY97" fmla="*/ 1548552 h 1583140"/>
              <a:gd name="connsiteX98" fmla="*/ 1407755 w 9662615"/>
              <a:gd name="connsiteY98" fmla="*/ 1571444 h 1583140"/>
              <a:gd name="connsiteX99" fmla="*/ 1271994 w 9662615"/>
              <a:gd name="connsiteY99" fmla="*/ 1579471 h 1583140"/>
              <a:gd name="connsiteX100" fmla="*/ 1249226 w 9662615"/>
              <a:gd name="connsiteY100" fmla="*/ 1583140 h 1583140"/>
              <a:gd name="connsiteX101" fmla="*/ 1217719 w 9662615"/>
              <a:gd name="connsiteY101" fmla="*/ 1580863 h 1583140"/>
              <a:gd name="connsiteX102" fmla="*/ 1091432 w 9662615"/>
              <a:gd name="connsiteY102" fmla="*/ 1571003 h 1583140"/>
              <a:gd name="connsiteX103" fmla="*/ 992039 w 9662615"/>
              <a:gd name="connsiteY103" fmla="*/ 1556662 h 1583140"/>
              <a:gd name="connsiteX104" fmla="*/ 868264 w 9662615"/>
              <a:gd name="connsiteY104" fmla="*/ 1566392 h 1583140"/>
              <a:gd name="connsiteX105" fmla="*/ 792765 w 9662615"/>
              <a:gd name="connsiteY105" fmla="*/ 1563102 h 1583140"/>
              <a:gd name="connsiteX106" fmla="*/ 669055 w 9662615"/>
              <a:gd name="connsiteY106" fmla="*/ 1543638 h 1583140"/>
              <a:gd name="connsiteX107" fmla="*/ 506152 w 9662615"/>
              <a:gd name="connsiteY107" fmla="*/ 1549124 h 1583140"/>
              <a:gd name="connsiteX108" fmla="*/ 472797 w 9662615"/>
              <a:gd name="connsiteY108" fmla="*/ 1568904 h 1583140"/>
              <a:gd name="connsiteX109" fmla="*/ 427864 w 9662615"/>
              <a:gd name="connsiteY109" fmla="*/ 1580848 h 1583140"/>
              <a:gd name="connsiteX110" fmla="*/ 336819 w 9662615"/>
              <a:gd name="connsiteY110" fmla="*/ 1560892 h 1583140"/>
              <a:gd name="connsiteX111" fmla="*/ 267163 w 9662615"/>
              <a:gd name="connsiteY111" fmla="*/ 1531913 h 1583140"/>
              <a:gd name="connsiteX112" fmla="*/ 196644 w 9662615"/>
              <a:gd name="connsiteY112" fmla="*/ 1524565 h 1583140"/>
              <a:gd name="connsiteX113" fmla="*/ 86819 w 9662615"/>
              <a:gd name="connsiteY113" fmla="*/ 1519517 h 1583140"/>
              <a:gd name="connsiteX114" fmla="*/ 53369 w 9662615"/>
              <a:gd name="connsiteY114" fmla="*/ 1516853 h 1583140"/>
              <a:gd name="connsiteX115" fmla="*/ 2359 w 9662615"/>
              <a:gd name="connsiteY115" fmla="*/ 1515247 h 1583140"/>
              <a:gd name="connsiteX116" fmla="*/ 0 w 9662615"/>
              <a:gd name="connsiteY116" fmla="*/ 1514932 h 1583140"/>
              <a:gd name="connsiteX117" fmla="*/ 0 w 9662615"/>
              <a:gd name="connsiteY117" fmla="*/ 0 h 1583140"/>
              <a:gd name="connsiteX0" fmla="*/ 0 w 9662615"/>
              <a:gd name="connsiteY0" fmla="*/ 0 h 1583140"/>
              <a:gd name="connsiteX1" fmla="*/ 9662615 w 9662615"/>
              <a:gd name="connsiteY1" fmla="*/ 0 h 1583140"/>
              <a:gd name="connsiteX2" fmla="*/ 9662615 w 9662615"/>
              <a:gd name="connsiteY2" fmla="*/ 1280346 h 1583140"/>
              <a:gd name="connsiteX3" fmla="*/ 9551077 w 9662615"/>
              <a:gd name="connsiteY3" fmla="*/ 1292033 h 1583140"/>
              <a:gd name="connsiteX4" fmla="*/ 9469546 w 9662615"/>
              <a:gd name="connsiteY4" fmla="*/ 1289837 h 1583140"/>
              <a:gd name="connsiteX5" fmla="*/ 9326260 w 9662615"/>
              <a:gd name="connsiteY5" fmla="*/ 1277155 h 1583140"/>
              <a:gd name="connsiteX6" fmla="*/ 9144767 w 9662615"/>
              <a:gd name="connsiteY6" fmla="*/ 1264120 h 1583140"/>
              <a:gd name="connsiteX7" fmla="*/ 8976400 w 9662615"/>
              <a:gd name="connsiteY7" fmla="*/ 1326661 h 1583140"/>
              <a:gd name="connsiteX8" fmla="*/ 8828711 w 9662615"/>
              <a:gd name="connsiteY8" fmla="*/ 1346394 h 1583140"/>
              <a:gd name="connsiteX9" fmla="*/ 8695953 w 9662615"/>
              <a:gd name="connsiteY9" fmla="*/ 1346784 h 1583140"/>
              <a:gd name="connsiteX10" fmla="*/ 8652191 w 9662615"/>
              <a:gd name="connsiteY10" fmla="*/ 1345903 h 1583140"/>
              <a:gd name="connsiteX11" fmla="*/ 8591582 w 9662615"/>
              <a:gd name="connsiteY11" fmla="*/ 1341666 h 1583140"/>
              <a:gd name="connsiteX12" fmla="*/ 8537336 w 9662615"/>
              <a:gd name="connsiteY12" fmla="*/ 1341684 h 1583140"/>
              <a:gd name="connsiteX13" fmla="*/ 8416849 w 9662615"/>
              <a:gd name="connsiteY13" fmla="*/ 1367085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871726 w 9662615"/>
              <a:gd name="connsiteY54" fmla="*/ 1570584 h 1583140"/>
              <a:gd name="connsiteX55" fmla="*/ 4843267 w 9662615"/>
              <a:gd name="connsiteY55" fmla="*/ 1561459 h 1583140"/>
              <a:gd name="connsiteX56" fmla="*/ 4821058 w 9662615"/>
              <a:gd name="connsiteY56" fmla="*/ 1553078 h 1583140"/>
              <a:gd name="connsiteX57" fmla="*/ 4791466 w 9662615"/>
              <a:gd name="connsiteY57" fmla="*/ 1561324 h 1583140"/>
              <a:gd name="connsiteX58" fmla="*/ 4784247 w 9662615"/>
              <a:gd name="connsiteY58" fmla="*/ 1562342 h 1583140"/>
              <a:gd name="connsiteX59" fmla="*/ 4739309 w 9662615"/>
              <a:gd name="connsiteY59" fmla="*/ 1553948 h 1583140"/>
              <a:gd name="connsiteX60" fmla="*/ 4697562 w 9662615"/>
              <a:gd name="connsiteY60" fmla="*/ 1551206 h 1583140"/>
              <a:gd name="connsiteX61" fmla="*/ 4650737 w 9662615"/>
              <a:gd name="connsiteY61" fmla="*/ 1537381 h 1583140"/>
              <a:gd name="connsiteX62" fmla="*/ 4583150 w 9662615"/>
              <a:gd name="connsiteY62" fmla="*/ 1529064 h 1583140"/>
              <a:gd name="connsiteX63" fmla="*/ 4521734 w 9662615"/>
              <a:gd name="connsiteY63" fmla="*/ 1529359 h 1583140"/>
              <a:gd name="connsiteX64" fmla="*/ 4382398 w 9662615"/>
              <a:gd name="connsiteY64" fmla="*/ 1534108 h 1583140"/>
              <a:gd name="connsiteX65" fmla="*/ 4221826 w 9662615"/>
              <a:gd name="connsiteY65" fmla="*/ 1500972 h 1583140"/>
              <a:gd name="connsiteX66" fmla="*/ 4096601 w 9662615"/>
              <a:gd name="connsiteY66" fmla="*/ 1521563 h 1583140"/>
              <a:gd name="connsiteX67" fmla="*/ 4002441 w 9662615"/>
              <a:gd name="connsiteY67" fmla="*/ 1528912 h 1583140"/>
              <a:gd name="connsiteX68" fmla="*/ 3833906 w 9662615"/>
              <a:gd name="connsiteY68" fmla="*/ 1516637 h 1583140"/>
              <a:gd name="connsiteX69" fmla="*/ 3763845 w 9662615"/>
              <a:gd name="connsiteY69" fmla="*/ 1501782 h 1583140"/>
              <a:gd name="connsiteX70" fmla="*/ 3641778 w 9662615"/>
              <a:gd name="connsiteY70" fmla="*/ 1505446 h 1583140"/>
              <a:gd name="connsiteX71" fmla="*/ 3565233 w 9662615"/>
              <a:gd name="connsiteY71" fmla="*/ 1515122 h 1583140"/>
              <a:gd name="connsiteX72" fmla="*/ 3560267 w 9662615"/>
              <a:gd name="connsiteY72" fmla="*/ 1516288 h 1583140"/>
              <a:gd name="connsiteX73" fmla="*/ 3540258 w 9662615"/>
              <a:gd name="connsiteY73" fmla="*/ 1516976 h 1583140"/>
              <a:gd name="connsiteX74" fmla="*/ 3534780 w 9662615"/>
              <a:gd name="connsiteY74" fmla="*/ 1522141 h 1583140"/>
              <a:gd name="connsiteX75" fmla="*/ 3504783 w 9662615"/>
              <a:gd name="connsiteY75" fmla="*/ 1526739 h 1583140"/>
              <a:gd name="connsiteX76" fmla="*/ 3430805 w 9662615"/>
              <a:gd name="connsiteY76" fmla="*/ 1542521 h 1583140"/>
              <a:gd name="connsiteX77" fmla="*/ 3292707 w 9662615"/>
              <a:gd name="connsiteY77" fmla="*/ 1520490 h 1583140"/>
              <a:gd name="connsiteX78" fmla="*/ 3187872 w 9662615"/>
              <a:gd name="connsiteY78" fmla="*/ 1519991 h 1583140"/>
              <a:gd name="connsiteX79" fmla="*/ 3148026 w 9662615"/>
              <a:gd name="connsiteY79" fmla="*/ 1524777 h 1583140"/>
              <a:gd name="connsiteX80" fmla="*/ 3092394 w 9662615"/>
              <a:gd name="connsiteY80" fmla="*/ 1528115 h 1583140"/>
              <a:gd name="connsiteX81" fmla="*/ 2994200 w 9662615"/>
              <a:gd name="connsiteY81" fmla="*/ 1537857 h 1583140"/>
              <a:gd name="connsiteX82" fmla="*/ 2862301 w 9662615"/>
              <a:gd name="connsiteY82" fmla="*/ 1544250 h 1583140"/>
              <a:gd name="connsiteX83" fmla="*/ 2766335 w 9662615"/>
              <a:gd name="connsiteY83" fmla="*/ 1527662 h 1583140"/>
              <a:gd name="connsiteX84" fmla="*/ 2757836 w 9662615"/>
              <a:gd name="connsiteY84" fmla="*/ 1531371 h 1583140"/>
              <a:gd name="connsiteX85" fmla="*/ 2691555 w 9662615"/>
              <a:gd name="connsiteY85" fmla="*/ 1530283 h 1583140"/>
              <a:gd name="connsiteX86" fmla="*/ 2491676 w 9662615"/>
              <a:gd name="connsiteY86" fmla="*/ 1500859 h 1583140"/>
              <a:gd name="connsiteX87" fmla="*/ 2378036 w 9662615"/>
              <a:gd name="connsiteY87" fmla="*/ 1520645 h 1583140"/>
              <a:gd name="connsiteX88" fmla="*/ 2284269 w 9662615"/>
              <a:gd name="connsiteY88" fmla="*/ 1503068 h 1583140"/>
              <a:gd name="connsiteX89" fmla="*/ 2207104 w 9662615"/>
              <a:gd name="connsiteY89" fmla="*/ 1508888 h 1583140"/>
              <a:gd name="connsiteX90" fmla="*/ 2149226 w 9662615"/>
              <a:gd name="connsiteY90" fmla="*/ 1523409 h 1583140"/>
              <a:gd name="connsiteX91" fmla="*/ 2084783 w 9662615"/>
              <a:gd name="connsiteY91" fmla="*/ 1524245 h 1583140"/>
              <a:gd name="connsiteX92" fmla="*/ 2070075 w 9662615"/>
              <a:gd name="connsiteY92" fmla="*/ 1511285 h 1583140"/>
              <a:gd name="connsiteX93" fmla="*/ 2001057 w 9662615"/>
              <a:gd name="connsiteY93" fmla="*/ 1516449 h 1583140"/>
              <a:gd name="connsiteX94" fmla="*/ 1896330 w 9662615"/>
              <a:gd name="connsiteY94" fmla="*/ 1525725 h 1583140"/>
              <a:gd name="connsiteX95" fmla="*/ 1835994 w 9662615"/>
              <a:gd name="connsiteY95" fmla="*/ 1527678 h 1583140"/>
              <a:gd name="connsiteX96" fmla="*/ 1671119 w 9662615"/>
              <a:gd name="connsiteY96" fmla="*/ 1536701 h 1583140"/>
              <a:gd name="connsiteX97" fmla="*/ 1601337 w 9662615"/>
              <a:gd name="connsiteY97" fmla="*/ 1548552 h 1583140"/>
              <a:gd name="connsiteX98" fmla="*/ 1407755 w 9662615"/>
              <a:gd name="connsiteY98" fmla="*/ 1571444 h 1583140"/>
              <a:gd name="connsiteX99" fmla="*/ 1271994 w 9662615"/>
              <a:gd name="connsiteY99" fmla="*/ 1579471 h 1583140"/>
              <a:gd name="connsiteX100" fmla="*/ 1249226 w 9662615"/>
              <a:gd name="connsiteY100" fmla="*/ 1583140 h 1583140"/>
              <a:gd name="connsiteX101" fmla="*/ 1217719 w 9662615"/>
              <a:gd name="connsiteY101" fmla="*/ 1580863 h 1583140"/>
              <a:gd name="connsiteX102" fmla="*/ 1091432 w 9662615"/>
              <a:gd name="connsiteY102" fmla="*/ 1571003 h 1583140"/>
              <a:gd name="connsiteX103" fmla="*/ 992039 w 9662615"/>
              <a:gd name="connsiteY103" fmla="*/ 1556662 h 1583140"/>
              <a:gd name="connsiteX104" fmla="*/ 868264 w 9662615"/>
              <a:gd name="connsiteY104" fmla="*/ 1566392 h 1583140"/>
              <a:gd name="connsiteX105" fmla="*/ 792765 w 9662615"/>
              <a:gd name="connsiteY105" fmla="*/ 1563102 h 1583140"/>
              <a:gd name="connsiteX106" fmla="*/ 669055 w 9662615"/>
              <a:gd name="connsiteY106" fmla="*/ 1543638 h 1583140"/>
              <a:gd name="connsiteX107" fmla="*/ 506152 w 9662615"/>
              <a:gd name="connsiteY107" fmla="*/ 1549124 h 1583140"/>
              <a:gd name="connsiteX108" fmla="*/ 472797 w 9662615"/>
              <a:gd name="connsiteY108" fmla="*/ 1568904 h 1583140"/>
              <a:gd name="connsiteX109" fmla="*/ 396059 w 9662615"/>
              <a:gd name="connsiteY109" fmla="*/ 1560970 h 1583140"/>
              <a:gd name="connsiteX110" fmla="*/ 336819 w 9662615"/>
              <a:gd name="connsiteY110" fmla="*/ 1560892 h 1583140"/>
              <a:gd name="connsiteX111" fmla="*/ 267163 w 9662615"/>
              <a:gd name="connsiteY111" fmla="*/ 1531913 h 1583140"/>
              <a:gd name="connsiteX112" fmla="*/ 196644 w 9662615"/>
              <a:gd name="connsiteY112" fmla="*/ 1524565 h 1583140"/>
              <a:gd name="connsiteX113" fmla="*/ 86819 w 9662615"/>
              <a:gd name="connsiteY113" fmla="*/ 1519517 h 1583140"/>
              <a:gd name="connsiteX114" fmla="*/ 53369 w 9662615"/>
              <a:gd name="connsiteY114" fmla="*/ 1516853 h 1583140"/>
              <a:gd name="connsiteX115" fmla="*/ 2359 w 9662615"/>
              <a:gd name="connsiteY115" fmla="*/ 1515247 h 1583140"/>
              <a:gd name="connsiteX116" fmla="*/ 0 w 9662615"/>
              <a:gd name="connsiteY116" fmla="*/ 1514932 h 1583140"/>
              <a:gd name="connsiteX117" fmla="*/ 0 w 9662615"/>
              <a:gd name="connsiteY117" fmla="*/ 0 h 1583140"/>
              <a:gd name="connsiteX0" fmla="*/ 0 w 9662615"/>
              <a:gd name="connsiteY0" fmla="*/ 0 h 1583140"/>
              <a:gd name="connsiteX1" fmla="*/ 9662615 w 9662615"/>
              <a:gd name="connsiteY1" fmla="*/ 0 h 1583140"/>
              <a:gd name="connsiteX2" fmla="*/ 9662615 w 9662615"/>
              <a:gd name="connsiteY2" fmla="*/ 1280346 h 1583140"/>
              <a:gd name="connsiteX3" fmla="*/ 9551077 w 9662615"/>
              <a:gd name="connsiteY3" fmla="*/ 1292033 h 1583140"/>
              <a:gd name="connsiteX4" fmla="*/ 9469546 w 9662615"/>
              <a:gd name="connsiteY4" fmla="*/ 1289837 h 1583140"/>
              <a:gd name="connsiteX5" fmla="*/ 9326260 w 9662615"/>
              <a:gd name="connsiteY5" fmla="*/ 1277155 h 1583140"/>
              <a:gd name="connsiteX6" fmla="*/ 9144767 w 9662615"/>
              <a:gd name="connsiteY6" fmla="*/ 1264120 h 1583140"/>
              <a:gd name="connsiteX7" fmla="*/ 8976400 w 9662615"/>
              <a:gd name="connsiteY7" fmla="*/ 1326661 h 1583140"/>
              <a:gd name="connsiteX8" fmla="*/ 8828711 w 9662615"/>
              <a:gd name="connsiteY8" fmla="*/ 1346394 h 1583140"/>
              <a:gd name="connsiteX9" fmla="*/ 8695953 w 9662615"/>
              <a:gd name="connsiteY9" fmla="*/ 1346784 h 1583140"/>
              <a:gd name="connsiteX10" fmla="*/ 8652191 w 9662615"/>
              <a:gd name="connsiteY10" fmla="*/ 1345903 h 1583140"/>
              <a:gd name="connsiteX11" fmla="*/ 8591582 w 9662615"/>
              <a:gd name="connsiteY11" fmla="*/ 1341666 h 1583140"/>
              <a:gd name="connsiteX12" fmla="*/ 8537336 w 9662615"/>
              <a:gd name="connsiteY12" fmla="*/ 1341684 h 1583140"/>
              <a:gd name="connsiteX13" fmla="*/ 8416849 w 9662615"/>
              <a:gd name="connsiteY13" fmla="*/ 1367085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871726 w 9662615"/>
              <a:gd name="connsiteY54" fmla="*/ 1570584 h 1583140"/>
              <a:gd name="connsiteX55" fmla="*/ 4843267 w 9662615"/>
              <a:gd name="connsiteY55" fmla="*/ 1561459 h 1583140"/>
              <a:gd name="connsiteX56" fmla="*/ 4821058 w 9662615"/>
              <a:gd name="connsiteY56" fmla="*/ 1553078 h 1583140"/>
              <a:gd name="connsiteX57" fmla="*/ 4791466 w 9662615"/>
              <a:gd name="connsiteY57" fmla="*/ 1561324 h 1583140"/>
              <a:gd name="connsiteX58" fmla="*/ 4784247 w 9662615"/>
              <a:gd name="connsiteY58" fmla="*/ 1562342 h 1583140"/>
              <a:gd name="connsiteX59" fmla="*/ 4739309 w 9662615"/>
              <a:gd name="connsiteY59" fmla="*/ 1553948 h 1583140"/>
              <a:gd name="connsiteX60" fmla="*/ 4697562 w 9662615"/>
              <a:gd name="connsiteY60" fmla="*/ 1551206 h 1583140"/>
              <a:gd name="connsiteX61" fmla="*/ 4650737 w 9662615"/>
              <a:gd name="connsiteY61" fmla="*/ 1537381 h 1583140"/>
              <a:gd name="connsiteX62" fmla="*/ 4583150 w 9662615"/>
              <a:gd name="connsiteY62" fmla="*/ 1529064 h 1583140"/>
              <a:gd name="connsiteX63" fmla="*/ 4521734 w 9662615"/>
              <a:gd name="connsiteY63" fmla="*/ 1529359 h 1583140"/>
              <a:gd name="connsiteX64" fmla="*/ 4382398 w 9662615"/>
              <a:gd name="connsiteY64" fmla="*/ 1534108 h 1583140"/>
              <a:gd name="connsiteX65" fmla="*/ 4221826 w 9662615"/>
              <a:gd name="connsiteY65" fmla="*/ 1500972 h 1583140"/>
              <a:gd name="connsiteX66" fmla="*/ 4096601 w 9662615"/>
              <a:gd name="connsiteY66" fmla="*/ 1521563 h 1583140"/>
              <a:gd name="connsiteX67" fmla="*/ 4002441 w 9662615"/>
              <a:gd name="connsiteY67" fmla="*/ 1528912 h 1583140"/>
              <a:gd name="connsiteX68" fmla="*/ 3833906 w 9662615"/>
              <a:gd name="connsiteY68" fmla="*/ 1516637 h 1583140"/>
              <a:gd name="connsiteX69" fmla="*/ 3763845 w 9662615"/>
              <a:gd name="connsiteY69" fmla="*/ 1501782 h 1583140"/>
              <a:gd name="connsiteX70" fmla="*/ 3641778 w 9662615"/>
              <a:gd name="connsiteY70" fmla="*/ 1505446 h 1583140"/>
              <a:gd name="connsiteX71" fmla="*/ 3565233 w 9662615"/>
              <a:gd name="connsiteY71" fmla="*/ 1515122 h 1583140"/>
              <a:gd name="connsiteX72" fmla="*/ 3560267 w 9662615"/>
              <a:gd name="connsiteY72" fmla="*/ 1516288 h 1583140"/>
              <a:gd name="connsiteX73" fmla="*/ 3540258 w 9662615"/>
              <a:gd name="connsiteY73" fmla="*/ 1516976 h 1583140"/>
              <a:gd name="connsiteX74" fmla="*/ 3534780 w 9662615"/>
              <a:gd name="connsiteY74" fmla="*/ 1522141 h 1583140"/>
              <a:gd name="connsiteX75" fmla="*/ 3504783 w 9662615"/>
              <a:gd name="connsiteY75" fmla="*/ 1526739 h 1583140"/>
              <a:gd name="connsiteX76" fmla="*/ 3430805 w 9662615"/>
              <a:gd name="connsiteY76" fmla="*/ 1542521 h 1583140"/>
              <a:gd name="connsiteX77" fmla="*/ 3292707 w 9662615"/>
              <a:gd name="connsiteY77" fmla="*/ 1520490 h 1583140"/>
              <a:gd name="connsiteX78" fmla="*/ 3187872 w 9662615"/>
              <a:gd name="connsiteY78" fmla="*/ 1519991 h 1583140"/>
              <a:gd name="connsiteX79" fmla="*/ 3148026 w 9662615"/>
              <a:gd name="connsiteY79" fmla="*/ 1524777 h 1583140"/>
              <a:gd name="connsiteX80" fmla="*/ 3092394 w 9662615"/>
              <a:gd name="connsiteY80" fmla="*/ 1528115 h 1583140"/>
              <a:gd name="connsiteX81" fmla="*/ 2994200 w 9662615"/>
              <a:gd name="connsiteY81" fmla="*/ 1537857 h 1583140"/>
              <a:gd name="connsiteX82" fmla="*/ 2862301 w 9662615"/>
              <a:gd name="connsiteY82" fmla="*/ 1544250 h 1583140"/>
              <a:gd name="connsiteX83" fmla="*/ 2766335 w 9662615"/>
              <a:gd name="connsiteY83" fmla="*/ 1527662 h 1583140"/>
              <a:gd name="connsiteX84" fmla="*/ 2757836 w 9662615"/>
              <a:gd name="connsiteY84" fmla="*/ 1531371 h 1583140"/>
              <a:gd name="connsiteX85" fmla="*/ 2691555 w 9662615"/>
              <a:gd name="connsiteY85" fmla="*/ 1530283 h 1583140"/>
              <a:gd name="connsiteX86" fmla="*/ 2491676 w 9662615"/>
              <a:gd name="connsiteY86" fmla="*/ 1500859 h 1583140"/>
              <a:gd name="connsiteX87" fmla="*/ 2378036 w 9662615"/>
              <a:gd name="connsiteY87" fmla="*/ 1520645 h 1583140"/>
              <a:gd name="connsiteX88" fmla="*/ 2284269 w 9662615"/>
              <a:gd name="connsiteY88" fmla="*/ 1503068 h 1583140"/>
              <a:gd name="connsiteX89" fmla="*/ 2207104 w 9662615"/>
              <a:gd name="connsiteY89" fmla="*/ 1508888 h 1583140"/>
              <a:gd name="connsiteX90" fmla="*/ 2149226 w 9662615"/>
              <a:gd name="connsiteY90" fmla="*/ 1523409 h 1583140"/>
              <a:gd name="connsiteX91" fmla="*/ 2084783 w 9662615"/>
              <a:gd name="connsiteY91" fmla="*/ 1524245 h 1583140"/>
              <a:gd name="connsiteX92" fmla="*/ 2070075 w 9662615"/>
              <a:gd name="connsiteY92" fmla="*/ 1511285 h 1583140"/>
              <a:gd name="connsiteX93" fmla="*/ 2001057 w 9662615"/>
              <a:gd name="connsiteY93" fmla="*/ 1516449 h 1583140"/>
              <a:gd name="connsiteX94" fmla="*/ 1896330 w 9662615"/>
              <a:gd name="connsiteY94" fmla="*/ 1525725 h 1583140"/>
              <a:gd name="connsiteX95" fmla="*/ 1835994 w 9662615"/>
              <a:gd name="connsiteY95" fmla="*/ 1527678 h 1583140"/>
              <a:gd name="connsiteX96" fmla="*/ 1671119 w 9662615"/>
              <a:gd name="connsiteY96" fmla="*/ 1536701 h 1583140"/>
              <a:gd name="connsiteX97" fmla="*/ 1601337 w 9662615"/>
              <a:gd name="connsiteY97" fmla="*/ 1548552 h 1583140"/>
              <a:gd name="connsiteX98" fmla="*/ 1407755 w 9662615"/>
              <a:gd name="connsiteY98" fmla="*/ 1571444 h 1583140"/>
              <a:gd name="connsiteX99" fmla="*/ 1271994 w 9662615"/>
              <a:gd name="connsiteY99" fmla="*/ 1579471 h 1583140"/>
              <a:gd name="connsiteX100" fmla="*/ 1249226 w 9662615"/>
              <a:gd name="connsiteY100" fmla="*/ 1583140 h 1583140"/>
              <a:gd name="connsiteX101" fmla="*/ 1217719 w 9662615"/>
              <a:gd name="connsiteY101" fmla="*/ 1580863 h 1583140"/>
              <a:gd name="connsiteX102" fmla="*/ 1091432 w 9662615"/>
              <a:gd name="connsiteY102" fmla="*/ 1571003 h 1583140"/>
              <a:gd name="connsiteX103" fmla="*/ 992039 w 9662615"/>
              <a:gd name="connsiteY103" fmla="*/ 1556662 h 1583140"/>
              <a:gd name="connsiteX104" fmla="*/ 868264 w 9662615"/>
              <a:gd name="connsiteY104" fmla="*/ 1566392 h 1583140"/>
              <a:gd name="connsiteX105" fmla="*/ 792765 w 9662615"/>
              <a:gd name="connsiteY105" fmla="*/ 1563102 h 1583140"/>
              <a:gd name="connsiteX106" fmla="*/ 669055 w 9662615"/>
              <a:gd name="connsiteY106" fmla="*/ 1543638 h 1583140"/>
              <a:gd name="connsiteX107" fmla="*/ 541933 w 9662615"/>
              <a:gd name="connsiteY107" fmla="*/ 1561051 h 1583140"/>
              <a:gd name="connsiteX108" fmla="*/ 472797 w 9662615"/>
              <a:gd name="connsiteY108" fmla="*/ 1568904 h 1583140"/>
              <a:gd name="connsiteX109" fmla="*/ 396059 w 9662615"/>
              <a:gd name="connsiteY109" fmla="*/ 1560970 h 1583140"/>
              <a:gd name="connsiteX110" fmla="*/ 336819 w 9662615"/>
              <a:gd name="connsiteY110" fmla="*/ 1560892 h 1583140"/>
              <a:gd name="connsiteX111" fmla="*/ 267163 w 9662615"/>
              <a:gd name="connsiteY111" fmla="*/ 1531913 h 1583140"/>
              <a:gd name="connsiteX112" fmla="*/ 196644 w 9662615"/>
              <a:gd name="connsiteY112" fmla="*/ 1524565 h 1583140"/>
              <a:gd name="connsiteX113" fmla="*/ 86819 w 9662615"/>
              <a:gd name="connsiteY113" fmla="*/ 1519517 h 1583140"/>
              <a:gd name="connsiteX114" fmla="*/ 53369 w 9662615"/>
              <a:gd name="connsiteY114" fmla="*/ 1516853 h 1583140"/>
              <a:gd name="connsiteX115" fmla="*/ 2359 w 9662615"/>
              <a:gd name="connsiteY115" fmla="*/ 1515247 h 1583140"/>
              <a:gd name="connsiteX116" fmla="*/ 0 w 9662615"/>
              <a:gd name="connsiteY116" fmla="*/ 1514932 h 1583140"/>
              <a:gd name="connsiteX117" fmla="*/ 0 w 9662615"/>
              <a:gd name="connsiteY117" fmla="*/ 0 h 1583140"/>
              <a:gd name="connsiteX0" fmla="*/ 0 w 9662615"/>
              <a:gd name="connsiteY0" fmla="*/ 0 h 1583140"/>
              <a:gd name="connsiteX1" fmla="*/ 9662615 w 9662615"/>
              <a:gd name="connsiteY1" fmla="*/ 0 h 1583140"/>
              <a:gd name="connsiteX2" fmla="*/ 9662615 w 9662615"/>
              <a:gd name="connsiteY2" fmla="*/ 1280346 h 1583140"/>
              <a:gd name="connsiteX3" fmla="*/ 9551077 w 9662615"/>
              <a:gd name="connsiteY3" fmla="*/ 1292033 h 1583140"/>
              <a:gd name="connsiteX4" fmla="*/ 9469546 w 9662615"/>
              <a:gd name="connsiteY4" fmla="*/ 1289837 h 1583140"/>
              <a:gd name="connsiteX5" fmla="*/ 9326260 w 9662615"/>
              <a:gd name="connsiteY5" fmla="*/ 1277155 h 1583140"/>
              <a:gd name="connsiteX6" fmla="*/ 9144767 w 9662615"/>
              <a:gd name="connsiteY6" fmla="*/ 1264120 h 1583140"/>
              <a:gd name="connsiteX7" fmla="*/ 8976400 w 9662615"/>
              <a:gd name="connsiteY7" fmla="*/ 1326661 h 1583140"/>
              <a:gd name="connsiteX8" fmla="*/ 8828711 w 9662615"/>
              <a:gd name="connsiteY8" fmla="*/ 1346394 h 1583140"/>
              <a:gd name="connsiteX9" fmla="*/ 8695953 w 9662615"/>
              <a:gd name="connsiteY9" fmla="*/ 1346784 h 1583140"/>
              <a:gd name="connsiteX10" fmla="*/ 8652191 w 9662615"/>
              <a:gd name="connsiteY10" fmla="*/ 1345903 h 1583140"/>
              <a:gd name="connsiteX11" fmla="*/ 8591582 w 9662615"/>
              <a:gd name="connsiteY11" fmla="*/ 1341666 h 1583140"/>
              <a:gd name="connsiteX12" fmla="*/ 8537336 w 9662615"/>
              <a:gd name="connsiteY12" fmla="*/ 1341684 h 1583140"/>
              <a:gd name="connsiteX13" fmla="*/ 8416849 w 9662615"/>
              <a:gd name="connsiteY13" fmla="*/ 1367085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871726 w 9662615"/>
              <a:gd name="connsiteY54" fmla="*/ 1570584 h 1583140"/>
              <a:gd name="connsiteX55" fmla="*/ 4843267 w 9662615"/>
              <a:gd name="connsiteY55" fmla="*/ 1561459 h 1583140"/>
              <a:gd name="connsiteX56" fmla="*/ 4821058 w 9662615"/>
              <a:gd name="connsiteY56" fmla="*/ 1553078 h 1583140"/>
              <a:gd name="connsiteX57" fmla="*/ 4791466 w 9662615"/>
              <a:gd name="connsiteY57" fmla="*/ 1561324 h 1583140"/>
              <a:gd name="connsiteX58" fmla="*/ 4784247 w 9662615"/>
              <a:gd name="connsiteY58" fmla="*/ 1562342 h 1583140"/>
              <a:gd name="connsiteX59" fmla="*/ 4739309 w 9662615"/>
              <a:gd name="connsiteY59" fmla="*/ 1553948 h 1583140"/>
              <a:gd name="connsiteX60" fmla="*/ 4697562 w 9662615"/>
              <a:gd name="connsiteY60" fmla="*/ 1551206 h 1583140"/>
              <a:gd name="connsiteX61" fmla="*/ 4650737 w 9662615"/>
              <a:gd name="connsiteY61" fmla="*/ 1537381 h 1583140"/>
              <a:gd name="connsiteX62" fmla="*/ 4583150 w 9662615"/>
              <a:gd name="connsiteY62" fmla="*/ 1529064 h 1583140"/>
              <a:gd name="connsiteX63" fmla="*/ 4521734 w 9662615"/>
              <a:gd name="connsiteY63" fmla="*/ 1529359 h 1583140"/>
              <a:gd name="connsiteX64" fmla="*/ 4382398 w 9662615"/>
              <a:gd name="connsiteY64" fmla="*/ 1534108 h 1583140"/>
              <a:gd name="connsiteX65" fmla="*/ 4221826 w 9662615"/>
              <a:gd name="connsiteY65" fmla="*/ 1500972 h 1583140"/>
              <a:gd name="connsiteX66" fmla="*/ 4096601 w 9662615"/>
              <a:gd name="connsiteY66" fmla="*/ 1521563 h 1583140"/>
              <a:gd name="connsiteX67" fmla="*/ 4002441 w 9662615"/>
              <a:gd name="connsiteY67" fmla="*/ 1528912 h 1583140"/>
              <a:gd name="connsiteX68" fmla="*/ 3833906 w 9662615"/>
              <a:gd name="connsiteY68" fmla="*/ 1516637 h 1583140"/>
              <a:gd name="connsiteX69" fmla="*/ 3763845 w 9662615"/>
              <a:gd name="connsiteY69" fmla="*/ 1501782 h 1583140"/>
              <a:gd name="connsiteX70" fmla="*/ 3641778 w 9662615"/>
              <a:gd name="connsiteY70" fmla="*/ 1505446 h 1583140"/>
              <a:gd name="connsiteX71" fmla="*/ 3565233 w 9662615"/>
              <a:gd name="connsiteY71" fmla="*/ 1515122 h 1583140"/>
              <a:gd name="connsiteX72" fmla="*/ 3560267 w 9662615"/>
              <a:gd name="connsiteY72" fmla="*/ 1516288 h 1583140"/>
              <a:gd name="connsiteX73" fmla="*/ 3540258 w 9662615"/>
              <a:gd name="connsiteY73" fmla="*/ 1516976 h 1583140"/>
              <a:gd name="connsiteX74" fmla="*/ 3534780 w 9662615"/>
              <a:gd name="connsiteY74" fmla="*/ 1522141 h 1583140"/>
              <a:gd name="connsiteX75" fmla="*/ 3504783 w 9662615"/>
              <a:gd name="connsiteY75" fmla="*/ 1526739 h 1583140"/>
              <a:gd name="connsiteX76" fmla="*/ 3430805 w 9662615"/>
              <a:gd name="connsiteY76" fmla="*/ 1542521 h 1583140"/>
              <a:gd name="connsiteX77" fmla="*/ 3292707 w 9662615"/>
              <a:gd name="connsiteY77" fmla="*/ 1520490 h 1583140"/>
              <a:gd name="connsiteX78" fmla="*/ 3187872 w 9662615"/>
              <a:gd name="connsiteY78" fmla="*/ 1519991 h 1583140"/>
              <a:gd name="connsiteX79" fmla="*/ 3148026 w 9662615"/>
              <a:gd name="connsiteY79" fmla="*/ 1524777 h 1583140"/>
              <a:gd name="connsiteX80" fmla="*/ 3092394 w 9662615"/>
              <a:gd name="connsiteY80" fmla="*/ 1528115 h 1583140"/>
              <a:gd name="connsiteX81" fmla="*/ 2994200 w 9662615"/>
              <a:gd name="connsiteY81" fmla="*/ 1537857 h 1583140"/>
              <a:gd name="connsiteX82" fmla="*/ 2862301 w 9662615"/>
              <a:gd name="connsiteY82" fmla="*/ 1544250 h 1583140"/>
              <a:gd name="connsiteX83" fmla="*/ 2766335 w 9662615"/>
              <a:gd name="connsiteY83" fmla="*/ 1527662 h 1583140"/>
              <a:gd name="connsiteX84" fmla="*/ 2757836 w 9662615"/>
              <a:gd name="connsiteY84" fmla="*/ 1531371 h 1583140"/>
              <a:gd name="connsiteX85" fmla="*/ 2691555 w 9662615"/>
              <a:gd name="connsiteY85" fmla="*/ 1530283 h 1583140"/>
              <a:gd name="connsiteX86" fmla="*/ 2491676 w 9662615"/>
              <a:gd name="connsiteY86" fmla="*/ 1500859 h 1583140"/>
              <a:gd name="connsiteX87" fmla="*/ 2378036 w 9662615"/>
              <a:gd name="connsiteY87" fmla="*/ 1520645 h 1583140"/>
              <a:gd name="connsiteX88" fmla="*/ 2284269 w 9662615"/>
              <a:gd name="connsiteY88" fmla="*/ 1503068 h 1583140"/>
              <a:gd name="connsiteX89" fmla="*/ 2207104 w 9662615"/>
              <a:gd name="connsiteY89" fmla="*/ 1508888 h 1583140"/>
              <a:gd name="connsiteX90" fmla="*/ 2149226 w 9662615"/>
              <a:gd name="connsiteY90" fmla="*/ 1523409 h 1583140"/>
              <a:gd name="connsiteX91" fmla="*/ 2084783 w 9662615"/>
              <a:gd name="connsiteY91" fmla="*/ 1524245 h 1583140"/>
              <a:gd name="connsiteX92" fmla="*/ 2070075 w 9662615"/>
              <a:gd name="connsiteY92" fmla="*/ 1511285 h 1583140"/>
              <a:gd name="connsiteX93" fmla="*/ 2001057 w 9662615"/>
              <a:gd name="connsiteY93" fmla="*/ 1516449 h 1583140"/>
              <a:gd name="connsiteX94" fmla="*/ 1896330 w 9662615"/>
              <a:gd name="connsiteY94" fmla="*/ 1525725 h 1583140"/>
              <a:gd name="connsiteX95" fmla="*/ 1835994 w 9662615"/>
              <a:gd name="connsiteY95" fmla="*/ 1527678 h 1583140"/>
              <a:gd name="connsiteX96" fmla="*/ 1671119 w 9662615"/>
              <a:gd name="connsiteY96" fmla="*/ 1536701 h 1583140"/>
              <a:gd name="connsiteX97" fmla="*/ 1601337 w 9662615"/>
              <a:gd name="connsiteY97" fmla="*/ 1548552 h 1583140"/>
              <a:gd name="connsiteX98" fmla="*/ 1407755 w 9662615"/>
              <a:gd name="connsiteY98" fmla="*/ 1571444 h 1583140"/>
              <a:gd name="connsiteX99" fmla="*/ 1271994 w 9662615"/>
              <a:gd name="connsiteY99" fmla="*/ 1579471 h 1583140"/>
              <a:gd name="connsiteX100" fmla="*/ 1249226 w 9662615"/>
              <a:gd name="connsiteY100" fmla="*/ 1583140 h 1583140"/>
              <a:gd name="connsiteX101" fmla="*/ 1217719 w 9662615"/>
              <a:gd name="connsiteY101" fmla="*/ 1580863 h 1583140"/>
              <a:gd name="connsiteX102" fmla="*/ 1091432 w 9662615"/>
              <a:gd name="connsiteY102" fmla="*/ 1571003 h 1583140"/>
              <a:gd name="connsiteX103" fmla="*/ 992039 w 9662615"/>
              <a:gd name="connsiteY103" fmla="*/ 1556662 h 1583140"/>
              <a:gd name="connsiteX104" fmla="*/ 868264 w 9662615"/>
              <a:gd name="connsiteY104" fmla="*/ 1566392 h 1583140"/>
              <a:gd name="connsiteX105" fmla="*/ 792765 w 9662615"/>
              <a:gd name="connsiteY105" fmla="*/ 1563102 h 1583140"/>
              <a:gd name="connsiteX106" fmla="*/ 653153 w 9662615"/>
              <a:gd name="connsiteY106" fmla="*/ 1563516 h 1583140"/>
              <a:gd name="connsiteX107" fmla="*/ 541933 w 9662615"/>
              <a:gd name="connsiteY107" fmla="*/ 1561051 h 1583140"/>
              <a:gd name="connsiteX108" fmla="*/ 472797 w 9662615"/>
              <a:gd name="connsiteY108" fmla="*/ 1568904 h 1583140"/>
              <a:gd name="connsiteX109" fmla="*/ 396059 w 9662615"/>
              <a:gd name="connsiteY109" fmla="*/ 1560970 h 1583140"/>
              <a:gd name="connsiteX110" fmla="*/ 336819 w 9662615"/>
              <a:gd name="connsiteY110" fmla="*/ 1560892 h 1583140"/>
              <a:gd name="connsiteX111" fmla="*/ 267163 w 9662615"/>
              <a:gd name="connsiteY111" fmla="*/ 1531913 h 1583140"/>
              <a:gd name="connsiteX112" fmla="*/ 196644 w 9662615"/>
              <a:gd name="connsiteY112" fmla="*/ 1524565 h 1583140"/>
              <a:gd name="connsiteX113" fmla="*/ 86819 w 9662615"/>
              <a:gd name="connsiteY113" fmla="*/ 1519517 h 1583140"/>
              <a:gd name="connsiteX114" fmla="*/ 53369 w 9662615"/>
              <a:gd name="connsiteY114" fmla="*/ 1516853 h 1583140"/>
              <a:gd name="connsiteX115" fmla="*/ 2359 w 9662615"/>
              <a:gd name="connsiteY115" fmla="*/ 1515247 h 1583140"/>
              <a:gd name="connsiteX116" fmla="*/ 0 w 9662615"/>
              <a:gd name="connsiteY116" fmla="*/ 1514932 h 1583140"/>
              <a:gd name="connsiteX117" fmla="*/ 0 w 9662615"/>
              <a:gd name="connsiteY117" fmla="*/ 0 h 1583140"/>
              <a:gd name="connsiteX0" fmla="*/ 0 w 9662615"/>
              <a:gd name="connsiteY0" fmla="*/ 0 h 1583140"/>
              <a:gd name="connsiteX1" fmla="*/ 9662615 w 9662615"/>
              <a:gd name="connsiteY1" fmla="*/ 0 h 1583140"/>
              <a:gd name="connsiteX2" fmla="*/ 9662615 w 9662615"/>
              <a:gd name="connsiteY2" fmla="*/ 1280346 h 1583140"/>
              <a:gd name="connsiteX3" fmla="*/ 9551077 w 9662615"/>
              <a:gd name="connsiteY3" fmla="*/ 1292033 h 1583140"/>
              <a:gd name="connsiteX4" fmla="*/ 9469546 w 9662615"/>
              <a:gd name="connsiteY4" fmla="*/ 1289837 h 1583140"/>
              <a:gd name="connsiteX5" fmla="*/ 9326260 w 9662615"/>
              <a:gd name="connsiteY5" fmla="*/ 1277155 h 1583140"/>
              <a:gd name="connsiteX6" fmla="*/ 9144767 w 9662615"/>
              <a:gd name="connsiteY6" fmla="*/ 1264120 h 1583140"/>
              <a:gd name="connsiteX7" fmla="*/ 8976400 w 9662615"/>
              <a:gd name="connsiteY7" fmla="*/ 1326661 h 1583140"/>
              <a:gd name="connsiteX8" fmla="*/ 8828711 w 9662615"/>
              <a:gd name="connsiteY8" fmla="*/ 1346394 h 1583140"/>
              <a:gd name="connsiteX9" fmla="*/ 8695953 w 9662615"/>
              <a:gd name="connsiteY9" fmla="*/ 1346784 h 1583140"/>
              <a:gd name="connsiteX10" fmla="*/ 8652191 w 9662615"/>
              <a:gd name="connsiteY10" fmla="*/ 1345903 h 1583140"/>
              <a:gd name="connsiteX11" fmla="*/ 8591582 w 9662615"/>
              <a:gd name="connsiteY11" fmla="*/ 1341666 h 1583140"/>
              <a:gd name="connsiteX12" fmla="*/ 8537336 w 9662615"/>
              <a:gd name="connsiteY12" fmla="*/ 1341684 h 1583140"/>
              <a:gd name="connsiteX13" fmla="*/ 8416849 w 9662615"/>
              <a:gd name="connsiteY13" fmla="*/ 1367085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871726 w 9662615"/>
              <a:gd name="connsiteY54" fmla="*/ 1570584 h 1583140"/>
              <a:gd name="connsiteX55" fmla="*/ 4843267 w 9662615"/>
              <a:gd name="connsiteY55" fmla="*/ 1561459 h 1583140"/>
              <a:gd name="connsiteX56" fmla="*/ 4821058 w 9662615"/>
              <a:gd name="connsiteY56" fmla="*/ 1553078 h 1583140"/>
              <a:gd name="connsiteX57" fmla="*/ 4791466 w 9662615"/>
              <a:gd name="connsiteY57" fmla="*/ 1561324 h 1583140"/>
              <a:gd name="connsiteX58" fmla="*/ 4784247 w 9662615"/>
              <a:gd name="connsiteY58" fmla="*/ 1562342 h 1583140"/>
              <a:gd name="connsiteX59" fmla="*/ 4739309 w 9662615"/>
              <a:gd name="connsiteY59" fmla="*/ 1553948 h 1583140"/>
              <a:gd name="connsiteX60" fmla="*/ 4697562 w 9662615"/>
              <a:gd name="connsiteY60" fmla="*/ 1551206 h 1583140"/>
              <a:gd name="connsiteX61" fmla="*/ 4650737 w 9662615"/>
              <a:gd name="connsiteY61" fmla="*/ 1537381 h 1583140"/>
              <a:gd name="connsiteX62" fmla="*/ 4583150 w 9662615"/>
              <a:gd name="connsiteY62" fmla="*/ 1529064 h 1583140"/>
              <a:gd name="connsiteX63" fmla="*/ 4521734 w 9662615"/>
              <a:gd name="connsiteY63" fmla="*/ 1529359 h 1583140"/>
              <a:gd name="connsiteX64" fmla="*/ 4382398 w 9662615"/>
              <a:gd name="connsiteY64" fmla="*/ 1534108 h 1583140"/>
              <a:gd name="connsiteX65" fmla="*/ 4221826 w 9662615"/>
              <a:gd name="connsiteY65" fmla="*/ 1500972 h 1583140"/>
              <a:gd name="connsiteX66" fmla="*/ 4096601 w 9662615"/>
              <a:gd name="connsiteY66" fmla="*/ 1521563 h 1583140"/>
              <a:gd name="connsiteX67" fmla="*/ 4002441 w 9662615"/>
              <a:gd name="connsiteY67" fmla="*/ 1528912 h 1583140"/>
              <a:gd name="connsiteX68" fmla="*/ 3833906 w 9662615"/>
              <a:gd name="connsiteY68" fmla="*/ 1516637 h 1583140"/>
              <a:gd name="connsiteX69" fmla="*/ 3763845 w 9662615"/>
              <a:gd name="connsiteY69" fmla="*/ 1501782 h 1583140"/>
              <a:gd name="connsiteX70" fmla="*/ 3641778 w 9662615"/>
              <a:gd name="connsiteY70" fmla="*/ 1505446 h 1583140"/>
              <a:gd name="connsiteX71" fmla="*/ 3565233 w 9662615"/>
              <a:gd name="connsiteY71" fmla="*/ 1515122 h 1583140"/>
              <a:gd name="connsiteX72" fmla="*/ 3560267 w 9662615"/>
              <a:gd name="connsiteY72" fmla="*/ 1516288 h 1583140"/>
              <a:gd name="connsiteX73" fmla="*/ 3540258 w 9662615"/>
              <a:gd name="connsiteY73" fmla="*/ 1516976 h 1583140"/>
              <a:gd name="connsiteX74" fmla="*/ 3534780 w 9662615"/>
              <a:gd name="connsiteY74" fmla="*/ 1522141 h 1583140"/>
              <a:gd name="connsiteX75" fmla="*/ 3504783 w 9662615"/>
              <a:gd name="connsiteY75" fmla="*/ 1526739 h 1583140"/>
              <a:gd name="connsiteX76" fmla="*/ 3430805 w 9662615"/>
              <a:gd name="connsiteY76" fmla="*/ 1542521 h 1583140"/>
              <a:gd name="connsiteX77" fmla="*/ 3292707 w 9662615"/>
              <a:gd name="connsiteY77" fmla="*/ 1520490 h 1583140"/>
              <a:gd name="connsiteX78" fmla="*/ 3187872 w 9662615"/>
              <a:gd name="connsiteY78" fmla="*/ 1519991 h 1583140"/>
              <a:gd name="connsiteX79" fmla="*/ 3148026 w 9662615"/>
              <a:gd name="connsiteY79" fmla="*/ 1524777 h 1583140"/>
              <a:gd name="connsiteX80" fmla="*/ 3092394 w 9662615"/>
              <a:gd name="connsiteY80" fmla="*/ 1528115 h 1583140"/>
              <a:gd name="connsiteX81" fmla="*/ 2994200 w 9662615"/>
              <a:gd name="connsiteY81" fmla="*/ 1537857 h 1583140"/>
              <a:gd name="connsiteX82" fmla="*/ 2862301 w 9662615"/>
              <a:gd name="connsiteY82" fmla="*/ 1544250 h 1583140"/>
              <a:gd name="connsiteX83" fmla="*/ 2766335 w 9662615"/>
              <a:gd name="connsiteY83" fmla="*/ 1527662 h 1583140"/>
              <a:gd name="connsiteX84" fmla="*/ 2757836 w 9662615"/>
              <a:gd name="connsiteY84" fmla="*/ 1531371 h 1583140"/>
              <a:gd name="connsiteX85" fmla="*/ 2691555 w 9662615"/>
              <a:gd name="connsiteY85" fmla="*/ 1530283 h 1583140"/>
              <a:gd name="connsiteX86" fmla="*/ 2491676 w 9662615"/>
              <a:gd name="connsiteY86" fmla="*/ 1500859 h 1583140"/>
              <a:gd name="connsiteX87" fmla="*/ 2378036 w 9662615"/>
              <a:gd name="connsiteY87" fmla="*/ 1520645 h 1583140"/>
              <a:gd name="connsiteX88" fmla="*/ 2284269 w 9662615"/>
              <a:gd name="connsiteY88" fmla="*/ 1503068 h 1583140"/>
              <a:gd name="connsiteX89" fmla="*/ 2207104 w 9662615"/>
              <a:gd name="connsiteY89" fmla="*/ 1508888 h 1583140"/>
              <a:gd name="connsiteX90" fmla="*/ 2149226 w 9662615"/>
              <a:gd name="connsiteY90" fmla="*/ 1523409 h 1583140"/>
              <a:gd name="connsiteX91" fmla="*/ 2084783 w 9662615"/>
              <a:gd name="connsiteY91" fmla="*/ 1524245 h 1583140"/>
              <a:gd name="connsiteX92" fmla="*/ 2070075 w 9662615"/>
              <a:gd name="connsiteY92" fmla="*/ 1511285 h 1583140"/>
              <a:gd name="connsiteX93" fmla="*/ 2001057 w 9662615"/>
              <a:gd name="connsiteY93" fmla="*/ 1516449 h 1583140"/>
              <a:gd name="connsiteX94" fmla="*/ 1896330 w 9662615"/>
              <a:gd name="connsiteY94" fmla="*/ 1525725 h 1583140"/>
              <a:gd name="connsiteX95" fmla="*/ 1835994 w 9662615"/>
              <a:gd name="connsiteY95" fmla="*/ 1527678 h 1583140"/>
              <a:gd name="connsiteX96" fmla="*/ 1671119 w 9662615"/>
              <a:gd name="connsiteY96" fmla="*/ 1536701 h 1583140"/>
              <a:gd name="connsiteX97" fmla="*/ 1601337 w 9662615"/>
              <a:gd name="connsiteY97" fmla="*/ 1548552 h 1583140"/>
              <a:gd name="connsiteX98" fmla="*/ 1407755 w 9662615"/>
              <a:gd name="connsiteY98" fmla="*/ 1571444 h 1583140"/>
              <a:gd name="connsiteX99" fmla="*/ 1271994 w 9662615"/>
              <a:gd name="connsiteY99" fmla="*/ 1579471 h 1583140"/>
              <a:gd name="connsiteX100" fmla="*/ 1249226 w 9662615"/>
              <a:gd name="connsiteY100" fmla="*/ 1583140 h 1583140"/>
              <a:gd name="connsiteX101" fmla="*/ 1217719 w 9662615"/>
              <a:gd name="connsiteY101" fmla="*/ 1580863 h 1583140"/>
              <a:gd name="connsiteX102" fmla="*/ 1091432 w 9662615"/>
              <a:gd name="connsiteY102" fmla="*/ 1571003 h 1583140"/>
              <a:gd name="connsiteX103" fmla="*/ 940355 w 9662615"/>
              <a:gd name="connsiteY103" fmla="*/ 1560638 h 1583140"/>
              <a:gd name="connsiteX104" fmla="*/ 868264 w 9662615"/>
              <a:gd name="connsiteY104" fmla="*/ 1566392 h 1583140"/>
              <a:gd name="connsiteX105" fmla="*/ 792765 w 9662615"/>
              <a:gd name="connsiteY105" fmla="*/ 1563102 h 1583140"/>
              <a:gd name="connsiteX106" fmla="*/ 653153 w 9662615"/>
              <a:gd name="connsiteY106" fmla="*/ 1563516 h 1583140"/>
              <a:gd name="connsiteX107" fmla="*/ 541933 w 9662615"/>
              <a:gd name="connsiteY107" fmla="*/ 1561051 h 1583140"/>
              <a:gd name="connsiteX108" fmla="*/ 472797 w 9662615"/>
              <a:gd name="connsiteY108" fmla="*/ 1568904 h 1583140"/>
              <a:gd name="connsiteX109" fmla="*/ 396059 w 9662615"/>
              <a:gd name="connsiteY109" fmla="*/ 1560970 h 1583140"/>
              <a:gd name="connsiteX110" fmla="*/ 336819 w 9662615"/>
              <a:gd name="connsiteY110" fmla="*/ 1560892 h 1583140"/>
              <a:gd name="connsiteX111" fmla="*/ 267163 w 9662615"/>
              <a:gd name="connsiteY111" fmla="*/ 1531913 h 1583140"/>
              <a:gd name="connsiteX112" fmla="*/ 196644 w 9662615"/>
              <a:gd name="connsiteY112" fmla="*/ 1524565 h 1583140"/>
              <a:gd name="connsiteX113" fmla="*/ 86819 w 9662615"/>
              <a:gd name="connsiteY113" fmla="*/ 1519517 h 1583140"/>
              <a:gd name="connsiteX114" fmla="*/ 53369 w 9662615"/>
              <a:gd name="connsiteY114" fmla="*/ 1516853 h 1583140"/>
              <a:gd name="connsiteX115" fmla="*/ 2359 w 9662615"/>
              <a:gd name="connsiteY115" fmla="*/ 1515247 h 1583140"/>
              <a:gd name="connsiteX116" fmla="*/ 0 w 9662615"/>
              <a:gd name="connsiteY116" fmla="*/ 1514932 h 1583140"/>
              <a:gd name="connsiteX117" fmla="*/ 0 w 9662615"/>
              <a:gd name="connsiteY117" fmla="*/ 0 h 1583140"/>
              <a:gd name="connsiteX0" fmla="*/ 0 w 9662615"/>
              <a:gd name="connsiteY0" fmla="*/ 0 h 1592811"/>
              <a:gd name="connsiteX1" fmla="*/ 9662615 w 9662615"/>
              <a:gd name="connsiteY1" fmla="*/ 0 h 1592811"/>
              <a:gd name="connsiteX2" fmla="*/ 9662615 w 9662615"/>
              <a:gd name="connsiteY2" fmla="*/ 1280346 h 1592811"/>
              <a:gd name="connsiteX3" fmla="*/ 9551077 w 9662615"/>
              <a:gd name="connsiteY3" fmla="*/ 1292033 h 1592811"/>
              <a:gd name="connsiteX4" fmla="*/ 9469546 w 9662615"/>
              <a:gd name="connsiteY4" fmla="*/ 1289837 h 1592811"/>
              <a:gd name="connsiteX5" fmla="*/ 9326260 w 9662615"/>
              <a:gd name="connsiteY5" fmla="*/ 1277155 h 1592811"/>
              <a:gd name="connsiteX6" fmla="*/ 9144767 w 9662615"/>
              <a:gd name="connsiteY6" fmla="*/ 1264120 h 1592811"/>
              <a:gd name="connsiteX7" fmla="*/ 8976400 w 9662615"/>
              <a:gd name="connsiteY7" fmla="*/ 1326661 h 1592811"/>
              <a:gd name="connsiteX8" fmla="*/ 8828711 w 9662615"/>
              <a:gd name="connsiteY8" fmla="*/ 1346394 h 1592811"/>
              <a:gd name="connsiteX9" fmla="*/ 8695953 w 9662615"/>
              <a:gd name="connsiteY9" fmla="*/ 1346784 h 1592811"/>
              <a:gd name="connsiteX10" fmla="*/ 8652191 w 9662615"/>
              <a:gd name="connsiteY10" fmla="*/ 1345903 h 1592811"/>
              <a:gd name="connsiteX11" fmla="*/ 8591582 w 9662615"/>
              <a:gd name="connsiteY11" fmla="*/ 1341666 h 1592811"/>
              <a:gd name="connsiteX12" fmla="*/ 8537336 w 9662615"/>
              <a:gd name="connsiteY12" fmla="*/ 1341684 h 1592811"/>
              <a:gd name="connsiteX13" fmla="*/ 8416849 w 9662615"/>
              <a:gd name="connsiteY13" fmla="*/ 1367085 h 1592811"/>
              <a:gd name="connsiteX14" fmla="*/ 8278355 w 9662615"/>
              <a:gd name="connsiteY14" fmla="*/ 1386569 h 1592811"/>
              <a:gd name="connsiteX15" fmla="*/ 8197961 w 9662615"/>
              <a:gd name="connsiteY15" fmla="*/ 1392804 h 1592811"/>
              <a:gd name="connsiteX16" fmla="*/ 8171196 w 9662615"/>
              <a:gd name="connsiteY16" fmla="*/ 1397216 h 1592811"/>
              <a:gd name="connsiteX17" fmla="*/ 8087910 w 9662615"/>
              <a:gd name="connsiteY17" fmla="*/ 1386449 h 1592811"/>
              <a:gd name="connsiteX18" fmla="*/ 7974579 w 9662615"/>
              <a:gd name="connsiteY18" fmla="*/ 1383439 h 1592811"/>
              <a:gd name="connsiteX19" fmla="*/ 7768351 w 9662615"/>
              <a:gd name="connsiteY19" fmla="*/ 1395051 h 1592811"/>
              <a:gd name="connsiteX20" fmla="*/ 7635985 w 9662615"/>
              <a:gd name="connsiteY20" fmla="*/ 1386363 h 1592811"/>
              <a:gd name="connsiteX21" fmla="*/ 7466069 w 9662615"/>
              <a:gd name="connsiteY21" fmla="*/ 1377654 h 1592811"/>
              <a:gd name="connsiteX22" fmla="*/ 7355642 w 9662615"/>
              <a:gd name="connsiteY22" fmla="*/ 1407761 h 1592811"/>
              <a:gd name="connsiteX23" fmla="*/ 7215220 w 9662615"/>
              <a:gd name="connsiteY23" fmla="*/ 1397856 h 1592811"/>
              <a:gd name="connsiteX24" fmla="*/ 7082147 w 9662615"/>
              <a:gd name="connsiteY24" fmla="*/ 1406113 h 1592811"/>
              <a:gd name="connsiteX25" fmla="*/ 6987129 w 9662615"/>
              <a:gd name="connsiteY25" fmla="*/ 1404834 h 1592811"/>
              <a:gd name="connsiteX26" fmla="*/ 6907567 w 9662615"/>
              <a:gd name="connsiteY26" fmla="*/ 1419149 h 1592811"/>
              <a:gd name="connsiteX27" fmla="*/ 6748428 w 9662615"/>
              <a:gd name="connsiteY27" fmla="*/ 1420308 h 1592811"/>
              <a:gd name="connsiteX28" fmla="*/ 6654257 w 9662615"/>
              <a:gd name="connsiteY28" fmla="*/ 1424143 h 1592811"/>
              <a:gd name="connsiteX29" fmla="*/ 6620123 w 9662615"/>
              <a:gd name="connsiteY29" fmla="*/ 1430535 h 1592811"/>
              <a:gd name="connsiteX30" fmla="*/ 6571355 w 9662615"/>
              <a:gd name="connsiteY30" fmla="*/ 1436144 h 1592811"/>
              <a:gd name="connsiteX31" fmla="*/ 6486557 w 9662615"/>
              <a:gd name="connsiteY31" fmla="*/ 1449861 h 1592811"/>
              <a:gd name="connsiteX32" fmla="*/ 6370419 w 9662615"/>
              <a:gd name="connsiteY32" fmla="*/ 1461649 h 1592811"/>
              <a:gd name="connsiteX33" fmla="*/ 6278839 w 9662615"/>
              <a:gd name="connsiteY33" fmla="*/ 1449160 h 1592811"/>
              <a:gd name="connsiteX34" fmla="*/ 6272455 w 9662615"/>
              <a:gd name="connsiteY34" fmla="*/ 1453191 h 1592811"/>
              <a:gd name="connsiteX35" fmla="*/ 6212659 w 9662615"/>
              <a:gd name="connsiteY35" fmla="*/ 1454850 h 1592811"/>
              <a:gd name="connsiteX36" fmla="*/ 6069317 w 9662615"/>
              <a:gd name="connsiteY36" fmla="*/ 1445838 h 1592811"/>
              <a:gd name="connsiteX37" fmla="*/ 5878477 w 9662615"/>
              <a:gd name="connsiteY37" fmla="*/ 1439180 h 1592811"/>
              <a:gd name="connsiteX38" fmla="*/ 5838387 w 9662615"/>
              <a:gd name="connsiteY38" fmla="*/ 1444679 h 1592811"/>
              <a:gd name="connsiteX39" fmla="*/ 5771136 w 9662615"/>
              <a:gd name="connsiteY39" fmla="*/ 1453639 h 1592811"/>
              <a:gd name="connsiteX40" fmla="*/ 5724081 w 9662615"/>
              <a:gd name="connsiteY40" fmla="*/ 1470431 h 1592811"/>
              <a:gd name="connsiteX41" fmla="*/ 5666577 w 9662615"/>
              <a:gd name="connsiteY41" fmla="*/ 1473921 h 1592811"/>
              <a:gd name="connsiteX42" fmla="*/ 5649068 w 9662615"/>
              <a:gd name="connsiteY42" fmla="*/ 1461676 h 1592811"/>
              <a:gd name="connsiteX43" fmla="*/ 5588902 w 9662615"/>
              <a:gd name="connsiteY43" fmla="*/ 1469647 h 1592811"/>
              <a:gd name="connsiteX44" fmla="*/ 5498090 w 9662615"/>
              <a:gd name="connsiteY44" fmla="*/ 1483173 h 1592811"/>
              <a:gd name="connsiteX45" fmla="*/ 5444641 w 9662615"/>
              <a:gd name="connsiteY45" fmla="*/ 1487602 h 1592811"/>
              <a:gd name="connsiteX46" fmla="*/ 5299812 w 9662615"/>
              <a:gd name="connsiteY46" fmla="*/ 1503362 h 1592811"/>
              <a:gd name="connsiteX47" fmla="*/ 5245752 w 9662615"/>
              <a:gd name="connsiteY47" fmla="*/ 1520612 h 1592811"/>
              <a:gd name="connsiteX48" fmla="*/ 5177807 w 9662615"/>
              <a:gd name="connsiteY48" fmla="*/ 1526802 h 1592811"/>
              <a:gd name="connsiteX49" fmla="*/ 5113910 w 9662615"/>
              <a:gd name="connsiteY49" fmla="*/ 1533205 h 1592811"/>
              <a:gd name="connsiteX50" fmla="*/ 5059484 w 9662615"/>
              <a:gd name="connsiteY50" fmla="*/ 1546802 h 1592811"/>
              <a:gd name="connsiteX51" fmla="*/ 5038524 w 9662615"/>
              <a:gd name="connsiteY51" fmla="*/ 1545675 h 1592811"/>
              <a:gd name="connsiteX52" fmla="*/ 5026564 w 9662615"/>
              <a:gd name="connsiteY52" fmla="*/ 1545376 h 1592811"/>
              <a:gd name="connsiteX53" fmla="*/ 4969433 w 9662615"/>
              <a:gd name="connsiteY53" fmla="*/ 1550865 h 1592811"/>
              <a:gd name="connsiteX54" fmla="*/ 4871726 w 9662615"/>
              <a:gd name="connsiteY54" fmla="*/ 1570584 h 1592811"/>
              <a:gd name="connsiteX55" fmla="*/ 4843267 w 9662615"/>
              <a:gd name="connsiteY55" fmla="*/ 1561459 h 1592811"/>
              <a:gd name="connsiteX56" fmla="*/ 4821058 w 9662615"/>
              <a:gd name="connsiteY56" fmla="*/ 1553078 h 1592811"/>
              <a:gd name="connsiteX57" fmla="*/ 4791466 w 9662615"/>
              <a:gd name="connsiteY57" fmla="*/ 1561324 h 1592811"/>
              <a:gd name="connsiteX58" fmla="*/ 4784247 w 9662615"/>
              <a:gd name="connsiteY58" fmla="*/ 1562342 h 1592811"/>
              <a:gd name="connsiteX59" fmla="*/ 4739309 w 9662615"/>
              <a:gd name="connsiteY59" fmla="*/ 1553948 h 1592811"/>
              <a:gd name="connsiteX60" fmla="*/ 4697562 w 9662615"/>
              <a:gd name="connsiteY60" fmla="*/ 1551206 h 1592811"/>
              <a:gd name="connsiteX61" fmla="*/ 4650737 w 9662615"/>
              <a:gd name="connsiteY61" fmla="*/ 1537381 h 1592811"/>
              <a:gd name="connsiteX62" fmla="*/ 4583150 w 9662615"/>
              <a:gd name="connsiteY62" fmla="*/ 1529064 h 1592811"/>
              <a:gd name="connsiteX63" fmla="*/ 4521734 w 9662615"/>
              <a:gd name="connsiteY63" fmla="*/ 1529359 h 1592811"/>
              <a:gd name="connsiteX64" fmla="*/ 4382398 w 9662615"/>
              <a:gd name="connsiteY64" fmla="*/ 1534108 h 1592811"/>
              <a:gd name="connsiteX65" fmla="*/ 4221826 w 9662615"/>
              <a:gd name="connsiteY65" fmla="*/ 1500972 h 1592811"/>
              <a:gd name="connsiteX66" fmla="*/ 4096601 w 9662615"/>
              <a:gd name="connsiteY66" fmla="*/ 1521563 h 1592811"/>
              <a:gd name="connsiteX67" fmla="*/ 4002441 w 9662615"/>
              <a:gd name="connsiteY67" fmla="*/ 1528912 h 1592811"/>
              <a:gd name="connsiteX68" fmla="*/ 3833906 w 9662615"/>
              <a:gd name="connsiteY68" fmla="*/ 1516637 h 1592811"/>
              <a:gd name="connsiteX69" fmla="*/ 3763845 w 9662615"/>
              <a:gd name="connsiteY69" fmla="*/ 1501782 h 1592811"/>
              <a:gd name="connsiteX70" fmla="*/ 3641778 w 9662615"/>
              <a:gd name="connsiteY70" fmla="*/ 1505446 h 1592811"/>
              <a:gd name="connsiteX71" fmla="*/ 3565233 w 9662615"/>
              <a:gd name="connsiteY71" fmla="*/ 1515122 h 1592811"/>
              <a:gd name="connsiteX72" fmla="*/ 3560267 w 9662615"/>
              <a:gd name="connsiteY72" fmla="*/ 1516288 h 1592811"/>
              <a:gd name="connsiteX73" fmla="*/ 3540258 w 9662615"/>
              <a:gd name="connsiteY73" fmla="*/ 1516976 h 1592811"/>
              <a:gd name="connsiteX74" fmla="*/ 3534780 w 9662615"/>
              <a:gd name="connsiteY74" fmla="*/ 1522141 h 1592811"/>
              <a:gd name="connsiteX75" fmla="*/ 3504783 w 9662615"/>
              <a:gd name="connsiteY75" fmla="*/ 1526739 h 1592811"/>
              <a:gd name="connsiteX76" fmla="*/ 3430805 w 9662615"/>
              <a:gd name="connsiteY76" fmla="*/ 1542521 h 1592811"/>
              <a:gd name="connsiteX77" fmla="*/ 3292707 w 9662615"/>
              <a:gd name="connsiteY77" fmla="*/ 1520490 h 1592811"/>
              <a:gd name="connsiteX78" fmla="*/ 3187872 w 9662615"/>
              <a:gd name="connsiteY78" fmla="*/ 1519991 h 1592811"/>
              <a:gd name="connsiteX79" fmla="*/ 3148026 w 9662615"/>
              <a:gd name="connsiteY79" fmla="*/ 1524777 h 1592811"/>
              <a:gd name="connsiteX80" fmla="*/ 3092394 w 9662615"/>
              <a:gd name="connsiteY80" fmla="*/ 1528115 h 1592811"/>
              <a:gd name="connsiteX81" fmla="*/ 2994200 w 9662615"/>
              <a:gd name="connsiteY81" fmla="*/ 1537857 h 1592811"/>
              <a:gd name="connsiteX82" fmla="*/ 2862301 w 9662615"/>
              <a:gd name="connsiteY82" fmla="*/ 1544250 h 1592811"/>
              <a:gd name="connsiteX83" fmla="*/ 2766335 w 9662615"/>
              <a:gd name="connsiteY83" fmla="*/ 1527662 h 1592811"/>
              <a:gd name="connsiteX84" fmla="*/ 2757836 w 9662615"/>
              <a:gd name="connsiteY84" fmla="*/ 1531371 h 1592811"/>
              <a:gd name="connsiteX85" fmla="*/ 2691555 w 9662615"/>
              <a:gd name="connsiteY85" fmla="*/ 1530283 h 1592811"/>
              <a:gd name="connsiteX86" fmla="*/ 2491676 w 9662615"/>
              <a:gd name="connsiteY86" fmla="*/ 1500859 h 1592811"/>
              <a:gd name="connsiteX87" fmla="*/ 2378036 w 9662615"/>
              <a:gd name="connsiteY87" fmla="*/ 1520645 h 1592811"/>
              <a:gd name="connsiteX88" fmla="*/ 2284269 w 9662615"/>
              <a:gd name="connsiteY88" fmla="*/ 1503068 h 1592811"/>
              <a:gd name="connsiteX89" fmla="*/ 2207104 w 9662615"/>
              <a:gd name="connsiteY89" fmla="*/ 1508888 h 1592811"/>
              <a:gd name="connsiteX90" fmla="*/ 2149226 w 9662615"/>
              <a:gd name="connsiteY90" fmla="*/ 1523409 h 1592811"/>
              <a:gd name="connsiteX91" fmla="*/ 2084783 w 9662615"/>
              <a:gd name="connsiteY91" fmla="*/ 1524245 h 1592811"/>
              <a:gd name="connsiteX92" fmla="*/ 2070075 w 9662615"/>
              <a:gd name="connsiteY92" fmla="*/ 1511285 h 1592811"/>
              <a:gd name="connsiteX93" fmla="*/ 2001057 w 9662615"/>
              <a:gd name="connsiteY93" fmla="*/ 1516449 h 1592811"/>
              <a:gd name="connsiteX94" fmla="*/ 1896330 w 9662615"/>
              <a:gd name="connsiteY94" fmla="*/ 1525725 h 1592811"/>
              <a:gd name="connsiteX95" fmla="*/ 1835994 w 9662615"/>
              <a:gd name="connsiteY95" fmla="*/ 1527678 h 1592811"/>
              <a:gd name="connsiteX96" fmla="*/ 1671119 w 9662615"/>
              <a:gd name="connsiteY96" fmla="*/ 1536701 h 1592811"/>
              <a:gd name="connsiteX97" fmla="*/ 1601337 w 9662615"/>
              <a:gd name="connsiteY97" fmla="*/ 1548552 h 1592811"/>
              <a:gd name="connsiteX98" fmla="*/ 1407755 w 9662615"/>
              <a:gd name="connsiteY98" fmla="*/ 1571444 h 1592811"/>
              <a:gd name="connsiteX99" fmla="*/ 1271994 w 9662615"/>
              <a:gd name="connsiteY99" fmla="*/ 1579471 h 1592811"/>
              <a:gd name="connsiteX100" fmla="*/ 1249226 w 9662615"/>
              <a:gd name="connsiteY100" fmla="*/ 1583140 h 1592811"/>
              <a:gd name="connsiteX101" fmla="*/ 1181938 w 9662615"/>
              <a:gd name="connsiteY101" fmla="*/ 1592789 h 1592811"/>
              <a:gd name="connsiteX102" fmla="*/ 1091432 w 9662615"/>
              <a:gd name="connsiteY102" fmla="*/ 1571003 h 1592811"/>
              <a:gd name="connsiteX103" fmla="*/ 940355 w 9662615"/>
              <a:gd name="connsiteY103" fmla="*/ 1560638 h 1592811"/>
              <a:gd name="connsiteX104" fmla="*/ 868264 w 9662615"/>
              <a:gd name="connsiteY104" fmla="*/ 1566392 h 1592811"/>
              <a:gd name="connsiteX105" fmla="*/ 792765 w 9662615"/>
              <a:gd name="connsiteY105" fmla="*/ 1563102 h 1592811"/>
              <a:gd name="connsiteX106" fmla="*/ 653153 w 9662615"/>
              <a:gd name="connsiteY106" fmla="*/ 1563516 h 1592811"/>
              <a:gd name="connsiteX107" fmla="*/ 541933 w 9662615"/>
              <a:gd name="connsiteY107" fmla="*/ 1561051 h 1592811"/>
              <a:gd name="connsiteX108" fmla="*/ 472797 w 9662615"/>
              <a:gd name="connsiteY108" fmla="*/ 1568904 h 1592811"/>
              <a:gd name="connsiteX109" fmla="*/ 396059 w 9662615"/>
              <a:gd name="connsiteY109" fmla="*/ 1560970 h 1592811"/>
              <a:gd name="connsiteX110" fmla="*/ 336819 w 9662615"/>
              <a:gd name="connsiteY110" fmla="*/ 1560892 h 1592811"/>
              <a:gd name="connsiteX111" fmla="*/ 267163 w 9662615"/>
              <a:gd name="connsiteY111" fmla="*/ 1531913 h 1592811"/>
              <a:gd name="connsiteX112" fmla="*/ 196644 w 9662615"/>
              <a:gd name="connsiteY112" fmla="*/ 1524565 h 1592811"/>
              <a:gd name="connsiteX113" fmla="*/ 86819 w 9662615"/>
              <a:gd name="connsiteY113" fmla="*/ 1519517 h 1592811"/>
              <a:gd name="connsiteX114" fmla="*/ 53369 w 9662615"/>
              <a:gd name="connsiteY114" fmla="*/ 1516853 h 1592811"/>
              <a:gd name="connsiteX115" fmla="*/ 2359 w 9662615"/>
              <a:gd name="connsiteY115" fmla="*/ 1515247 h 1592811"/>
              <a:gd name="connsiteX116" fmla="*/ 0 w 9662615"/>
              <a:gd name="connsiteY116" fmla="*/ 1514932 h 1592811"/>
              <a:gd name="connsiteX117" fmla="*/ 0 w 9662615"/>
              <a:gd name="connsiteY117" fmla="*/ 0 h 1592811"/>
              <a:gd name="connsiteX0" fmla="*/ 0 w 9662615"/>
              <a:gd name="connsiteY0" fmla="*/ 0 h 1592811"/>
              <a:gd name="connsiteX1" fmla="*/ 9662615 w 9662615"/>
              <a:gd name="connsiteY1" fmla="*/ 0 h 1592811"/>
              <a:gd name="connsiteX2" fmla="*/ 9662615 w 9662615"/>
              <a:gd name="connsiteY2" fmla="*/ 1280346 h 1592811"/>
              <a:gd name="connsiteX3" fmla="*/ 9551077 w 9662615"/>
              <a:gd name="connsiteY3" fmla="*/ 1292033 h 1592811"/>
              <a:gd name="connsiteX4" fmla="*/ 9469546 w 9662615"/>
              <a:gd name="connsiteY4" fmla="*/ 1289837 h 1592811"/>
              <a:gd name="connsiteX5" fmla="*/ 9326260 w 9662615"/>
              <a:gd name="connsiteY5" fmla="*/ 1277155 h 1592811"/>
              <a:gd name="connsiteX6" fmla="*/ 9144767 w 9662615"/>
              <a:gd name="connsiteY6" fmla="*/ 1264120 h 1592811"/>
              <a:gd name="connsiteX7" fmla="*/ 8976400 w 9662615"/>
              <a:gd name="connsiteY7" fmla="*/ 1326661 h 1592811"/>
              <a:gd name="connsiteX8" fmla="*/ 8828711 w 9662615"/>
              <a:gd name="connsiteY8" fmla="*/ 1346394 h 1592811"/>
              <a:gd name="connsiteX9" fmla="*/ 8695953 w 9662615"/>
              <a:gd name="connsiteY9" fmla="*/ 1346784 h 1592811"/>
              <a:gd name="connsiteX10" fmla="*/ 8652191 w 9662615"/>
              <a:gd name="connsiteY10" fmla="*/ 1345903 h 1592811"/>
              <a:gd name="connsiteX11" fmla="*/ 8591582 w 9662615"/>
              <a:gd name="connsiteY11" fmla="*/ 1341666 h 1592811"/>
              <a:gd name="connsiteX12" fmla="*/ 8537336 w 9662615"/>
              <a:gd name="connsiteY12" fmla="*/ 1341684 h 1592811"/>
              <a:gd name="connsiteX13" fmla="*/ 8416849 w 9662615"/>
              <a:gd name="connsiteY13" fmla="*/ 1367085 h 1592811"/>
              <a:gd name="connsiteX14" fmla="*/ 8278355 w 9662615"/>
              <a:gd name="connsiteY14" fmla="*/ 1386569 h 1592811"/>
              <a:gd name="connsiteX15" fmla="*/ 8197961 w 9662615"/>
              <a:gd name="connsiteY15" fmla="*/ 1392804 h 1592811"/>
              <a:gd name="connsiteX16" fmla="*/ 8171196 w 9662615"/>
              <a:gd name="connsiteY16" fmla="*/ 1397216 h 1592811"/>
              <a:gd name="connsiteX17" fmla="*/ 8087910 w 9662615"/>
              <a:gd name="connsiteY17" fmla="*/ 1386449 h 1592811"/>
              <a:gd name="connsiteX18" fmla="*/ 7974579 w 9662615"/>
              <a:gd name="connsiteY18" fmla="*/ 1383439 h 1592811"/>
              <a:gd name="connsiteX19" fmla="*/ 7768351 w 9662615"/>
              <a:gd name="connsiteY19" fmla="*/ 1395051 h 1592811"/>
              <a:gd name="connsiteX20" fmla="*/ 7635985 w 9662615"/>
              <a:gd name="connsiteY20" fmla="*/ 1386363 h 1592811"/>
              <a:gd name="connsiteX21" fmla="*/ 7466069 w 9662615"/>
              <a:gd name="connsiteY21" fmla="*/ 1377654 h 1592811"/>
              <a:gd name="connsiteX22" fmla="*/ 7355642 w 9662615"/>
              <a:gd name="connsiteY22" fmla="*/ 1407761 h 1592811"/>
              <a:gd name="connsiteX23" fmla="*/ 7215220 w 9662615"/>
              <a:gd name="connsiteY23" fmla="*/ 1397856 h 1592811"/>
              <a:gd name="connsiteX24" fmla="*/ 7082147 w 9662615"/>
              <a:gd name="connsiteY24" fmla="*/ 1406113 h 1592811"/>
              <a:gd name="connsiteX25" fmla="*/ 6987129 w 9662615"/>
              <a:gd name="connsiteY25" fmla="*/ 1404834 h 1592811"/>
              <a:gd name="connsiteX26" fmla="*/ 6907567 w 9662615"/>
              <a:gd name="connsiteY26" fmla="*/ 1419149 h 1592811"/>
              <a:gd name="connsiteX27" fmla="*/ 6748428 w 9662615"/>
              <a:gd name="connsiteY27" fmla="*/ 1420308 h 1592811"/>
              <a:gd name="connsiteX28" fmla="*/ 6654257 w 9662615"/>
              <a:gd name="connsiteY28" fmla="*/ 1424143 h 1592811"/>
              <a:gd name="connsiteX29" fmla="*/ 6620123 w 9662615"/>
              <a:gd name="connsiteY29" fmla="*/ 1430535 h 1592811"/>
              <a:gd name="connsiteX30" fmla="*/ 6571355 w 9662615"/>
              <a:gd name="connsiteY30" fmla="*/ 1436144 h 1592811"/>
              <a:gd name="connsiteX31" fmla="*/ 6486557 w 9662615"/>
              <a:gd name="connsiteY31" fmla="*/ 1449861 h 1592811"/>
              <a:gd name="connsiteX32" fmla="*/ 6370419 w 9662615"/>
              <a:gd name="connsiteY32" fmla="*/ 1461649 h 1592811"/>
              <a:gd name="connsiteX33" fmla="*/ 6278839 w 9662615"/>
              <a:gd name="connsiteY33" fmla="*/ 1449160 h 1592811"/>
              <a:gd name="connsiteX34" fmla="*/ 6272455 w 9662615"/>
              <a:gd name="connsiteY34" fmla="*/ 1453191 h 1592811"/>
              <a:gd name="connsiteX35" fmla="*/ 6212659 w 9662615"/>
              <a:gd name="connsiteY35" fmla="*/ 1454850 h 1592811"/>
              <a:gd name="connsiteX36" fmla="*/ 6069317 w 9662615"/>
              <a:gd name="connsiteY36" fmla="*/ 1445838 h 1592811"/>
              <a:gd name="connsiteX37" fmla="*/ 5878477 w 9662615"/>
              <a:gd name="connsiteY37" fmla="*/ 1439180 h 1592811"/>
              <a:gd name="connsiteX38" fmla="*/ 5838387 w 9662615"/>
              <a:gd name="connsiteY38" fmla="*/ 1444679 h 1592811"/>
              <a:gd name="connsiteX39" fmla="*/ 5771136 w 9662615"/>
              <a:gd name="connsiteY39" fmla="*/ 1453639 h 1592811"/>
              <a:gd name="connsiteX40" fmla="*/ 5724081 w 9662615"/>
              <a:gd name="connsiteY40" fmla="*/ 1470431 h 1592811"/>
              <a:gd name="connsiteX41" fmla="*/ 5666577 w 9662615"/>
              <a:gd name="connsiteY41" fmla="*/ 1473921 h 1592811"/>
              <a:gd name="connsiteX42" fmla="*/ 5649068 w 9662615"/>
              <a:gd name="connsiteY42" fmla="*/ 1461676 h 1592811"/>
              <a:gd name="connsiteX43" fmla="*/ 5588902 w 9662615"/>
              <a:gd name="connsiteY43" fmla="*/ 1469647 h 1592811"/>
              <a:gd name="connsiteX44" fmla="*/ 5498090 w 9662615"/>
              <a:gd name="connsiteY44" fmla="*/ 1483173 h 1592811"/>
              <a:gd name="connsiteX45" fmla="*/ 5444641 w 9662615"/>
              <a:gd name="connsiteY45" fmla="*/ 1487602 h 1592811"/>
              <a:gd name="connsiteX46" fmla="*/ 5299812 w 9662615"/>
              <a:gd name="connsiteY46" fmla="*/ 1503362 h 1592811"/>
              <a:gd name="connsiteX47" fmla="*/ 5245752 w 9662615"/>
              <a:gd name="connsiteY47" fmla="*/ 1520612 h 1592811"/>
              <a:gd name="connsiteX48" fmla="*/ 5177807 w 9662615"/>
              <a:gd name="connsiteY48" fmla="*/ 1526802 h 1592811"/>
              <a:gd name="connsiteX49" fmla="*/ 5113910 w 9662615"/>
              <a:gd name="connsiteY49" fmla="*/ 1533205 h 1592811"/>
              <a:gd name="connsiteX50" fmla="*/ 5059484 w 9662615"/>
              <a:gd name="connsiteY50" fmla="*/ 1546802 h 1592811"/>
              <a:gd name="connsiteX51" fmla="*/ 5038524 w 9662615"/>
              <a:gd name="connsiteY51" fmla="*/ 1545675 h 1592811"/>
              <a:gd name="connsiteX52" fmla="*/ 5026564 w 9662615"/>
              <a:gd name="connsiteY52" fmla="*/ 1545376 h 1592811"/>
              <a:gd name="connsiteX53" fmla="*/ 4969433 w 9662615"/>
              <a:gd name="connsiteY53" fmla="*/ 1550865 h 1592811"/>
              <a:gd name="connsiteX54" fmla="*/ 4871726 w 9662615"/>
              <a:gd name="connsiteY54" fmla="*/ 1570584 h 1592811"/>
              <a:gd name="connsiteX55" fmla="*/ 4843267 w 9662615"/>
              <a:gd name="connsiteY55" fmla="*/ 1561459 h 1592811"/>
              <a:gd name="connsiteX56" fmla="*/ 4821058 w 9662615"/>
              <a:gd name="connsiteY56" fmla="*/ 1553078 h 1592811"/>
              <a:gd name="connsiteX57" fmla="*/ 4791466 w 9662615"/>
              <a:gd name="connsiteY57" fmla="*/ 1561324 h 1592811"/>
              <a:gd name="connsiteX58" fmla="*/ 4784247 w 9662615"/>
              <a:gd name="connsiteY58" fmla="*/ 1562342 h 1592811"/>
              <a:gd name="connsiteX59" fmla="*/ 4739309 w 9662615"/>
              <a:gd name="connsiteY59" fmla="*/ 1553948 h 1592811"/>
              <a:gd name="connsiteX60" fmla="*/ 4697562 w 9662615"/>
              <a:gd name="connsiteY60" fmla="*/ 1551206 h 1592811"/>
              <a:gd name="connsiteX61" fmla="*/ 4650737 w 9662615"/>
              <a:gd name="connsiteY61" fmla="*/ 1537381 h 1592811"/>
              <a:gd name="connsiteX62" fmla="*/ 4583150 w 9662615"/>
              <a:gd name="connsiteY62" fmla="*/ 1529064 h 1592811"/>
              <a:gd name="connsiteX63" fmla="*/ 4521734 w 9662615"/>
              <a:gd name="connsiteY63" fmla="*/ 1529359 h 1592811"/>
              <a:gd name="connsiteX64" fmla="*/ 4382398 w 9662615"/>
              <a:gd name="connsiteY64" fmla="*/ 1534108 h 1592811"/>
              <a:gd name="connsiteX65" fmla="*/ 4221826 w 9662615"/>
              <a:gd name="connsiteY65" fmla="*/ 1500972 h 1592811"/>
              <a:gd name="connsiteX66" fmla="*/ 4096601 w 9662615"/>
              <a:gd name="connsiteY66" fmla="*/ 1521563 h 1592811"/>
              <a:gd name="connsiteX67" fmla="*/ 4002441 w 9662615"/>
              <a:gd name="connsiteY67" fmla="*/ 1528912 h 1592811"/>
              <a:gd name="connsiteX68" fmla="*/ 3833906 w 9662615"/>
              <a:gd name="connsiteY68" fmla="*/ 1516637 h 1592811"/>
              <a:gd name="connsiteX69" fmla="*/ 3763845 w 9662615"/>
              <a:gd name="connsiteY69" fmla="*/ 1501782 h 1592811"/>
              <a:gd name="connsiteX70" fmla="*/ 3641778 w 9662615"/>
              <a:gd name="connsiteY70" fmla="*/ 1505446 h 1592811"/>
              <a:gd name="connsiteX71" fmla="*/ 3565233 w 9662615"/>
              <a:gd name="connsiteY71" fmla="*/ 1515122 h 1592811"/>
              <a:gd name="connsiteX72" fmla="*/ 3560267 w 9662615"/>
              <a:gd name="connsiteY72" fmla="*/ 1516288 h 1592811"/>
              <a:gd name="connsiteX73" fmla="*/ 3540258 w 9662615"/>
              <a:gd name="connsiteY73" fmla="*/ 1516976 h 1592811"/>
              <a:gd name="connsiteX74" fmla="*/ 3534780 w 9662615"/>
              <a:gd name="connsiteY74" fmla="*/ 1522141 h 1592811"/>
              <a:gd name="connsiteX75" fmla="*/ 3504783 w 9662615"/>
              <a:gd name="connsiteY75" fmla="*/ 1526739 h 1592811"/>
              <a:gd name="connsiteX76" fmla="*/ 3430805 w 9662615"/>
              <a:gd name="connsiteY76" fmla="*/ 1542521 h 1592811"/>
              <a:gd name="connsiteX77" fmla="*/ 3292707 w 9662615"/>
              <a:gd name="connsiteY77" fmla="*/ 1520490 h 1592811"/>
              <a:gd name="connsiteX78" fmla="*/ 3187872 w 9662615"/>
              <a:gd name="connsiteY78" fmla="*/ 1519991 h 1592811"/>
              <a:gd name="connsiteX79" fmla="*/ 3148026 w 9662615"/>
              <a:gd name="connsiteY79" fmla="*/ 1524777 h 1592811"/>
              <a:gd name="connsiteX80" fmla="*/ 3092394 w 9662615"/>
              <a:gd name="connsiteY80" fmla="*/ 1528115 h 1592811"/>
              <a:gd name="connsiteX81" fmla="*/ 2994200 w 9662615"/>
              <a:gd name="connsiteY81" fmla="*/ 1537857 h 1592811"/>
              <a:gd name="connsiteX82" fmla="*/ 2862301 w 9662615"/>
              <a:gd name="connsiteY82" fmla="*/ 1544250 h 1592811"/>
              <a:gd name="connsiteX83" fmla="*/ 2766335 w 9662615"/>
              <a:gd name="connsiteY83" fmla="*/ 1527662 h 1592811"/>
              <a:gd name="connsiteX84" fmla="*/ 2757836 w 9662615"/>
              <a:gd name="connsiteY84" fmla="*/ 1531371 h 1592811"/>
              <a:gd name="connsiteX85" fmla="*/ 2691555 w 9662615"/>
              <a:gd name="connsiteY85" fmla="*/ 1530283 h 1592811"/>
              <a:gd name="connsiteX86" fmla="*/ 2491676 w 9662615"/>
              <a:gd name="connsiteY86" fmla="*/ 1500859 h 1592811"/>
              <a:gd name="connsiteX87" fmla="*/ 2378036 w 9662615"/>
              <a:gd name="connsiteY87" fmla="*/ 1520645 h 1592811"/>
              <a:gd name="connsiteX88" fmla="*/ 2284269 w 9662615"/>
              <a:gd name="connsiteY88" fmla="*/ 1503068 h 1592811"/>
              <a:gd name="connsiteX89" fmla="*/ 2207104 w 9662615"/>
              <a:gd name="connsiteY89" fmla="*/ 1508888 h 1592811"/>
              <a:gd name="connsiteX90" fmla="*/ 2149226 w 9662615"/>
              <a:gd name="connsiteY90" fmla="*/ 1523409 h 1592811"/>
              <a:gd name="connsiteX91" fmla="*/ 2084783 w 9662615"/>
              <a:gd name="connsiteY91" fmla="*/ 1524245 h 1592811"/>
              <a:gd name="connsiteX92" fmla="*/ 2070075 w 9662615"/>
              <a:gd name="connsiteY92" fmla="*/ 1511285 h 1592811"/>
              <a:gd name="connsiteX93" fmla="*/ 2001057 w 9662615"/>
              <a:gd name="connsiteY93" fmla="*/ 1516449 h 1592811"/>
              <a:gd name="connsiteX94" fmla="*/ 1896330 w 9662615"/>
              <a:gd name="connsiteY94" fmla="*/ 1525725 h 1592811"/>
              <a:gd name="connsiteX95" fmla="*/ 1835994 w 9662615"/>
              <a:gd name="connsiteY95" fmla="*/ 1527678 h 1592811"/>
              <a:gd name="connsiteX96" fmla="*/ 1671119 w 9662615"/>
              <a:gd name="connsiteY96" fmla="*/ 1536701 h 1592811"/>
              <a:gd name="connsiteX97" fmla="*/ 1601337 w 9662615"/>
              <a:gd name="connsiteY97" fmla="*/ 1548552 h 1592811"/>
              <a:gd name="connsiteX98" fmla="*/ 1407755 w 9662615"/>
              <a:gd name="connsiteY98" fmla="*/ 1571444 h 1592811"/>
              <a:gd name="connsiteX99" fmla="*/ 1291872 w 9662615"/>
              <a:gd name="connsiteY99" fmla="*/ 1579471 h 1592811"/>
              <a:gd name="connsiteX100" fmla="*/ 1249226 w 9662615"/>
              <a:gd name="connsiteY100" fmla="*/ 1583140 h 1592811"/>
              <a:gd name="connsiteX101" fmla="*/ 1181938 w 9662615"/>
              <a:gd name="connsiteY101" fmla="*/ 1592789 h 1592811"/>
              <a:gd name="connsiteX102" fmla="*/ 1091432 w 9662615"/>
              <a:gd name="connsiteY102" fmla="*/ 1571003 h 1592811"/>
              <a:gd name="connsiteX103" fmla="*/ 940355 w 9662615"/>
              <a:gd name="connsiteY103" fmla="*/ 1560638 h 1592811"/>
              <a:gd name="connsiteX104" fmla="*/ 868264 w 9662615"/>
              <a:gd name="connsiteY104" fmla="*/ 1566392 h 1592811"/>
              <a:gd name="connsiteX105" fmla="*/ 792765 w 9662615"/>
              <a:gd name="connsiteY105" fmla="*/ 1563102 h 1592811"/>
              <a:gd name="connsiteX106" fmla="*/ 653153 w 9662615"/>
              <a:gd name="connsiteY106" fmla="*/ 1563516 h 1592811"/>
              <a:gd name="connsiteX107" fmla="*/ 541933 w 9662615"/>
              <a:gd name="connsiteY107" fmla="*/ 1561051 h 1592811"/>
              <a:gd name="connsiteX108" fmla="*/ 472797 w 9662615"/>
              <a:gd name="connsiteY108" fmla="*/ 1568904 h 1592811"/>
              <a:gd name="connsiteX109" fmla="*/ 396059 w 9662615"/>
              <a:gd name="connsiteY109" fmla="*/ 1560970 h 1592811"/>
              <a:gd name="connsiteX110" fmla="*/ 336819 w 9662615"/>
              <a:gd name="connsiteY110" fmla="*/ 1560892 h 1592811"/>
              <a:gd name="connsiteX111" fmla="*/ 267163 w 9662615"/>
              <a:gd name="connsiteY111" fmla="*/ 1531913 h 1592811"/>
              <a:gd name="connsiteX112" fmla="*/ 196644 w 9662615"/>
              <a:gd name="connsiteY112" fmla="*/ 1524565 h 1592811"/>
              <a:gd name="connsiteX113" fmla="*/ 86819 w 9662615"/>
              <a:gd name="connsiteY113" fmla="*/ 1519517 h 1592811"/>
              <a:gd name="connsiteX114" fmla="*/ 53369 w 9662615"/>
              <a:gd name="connsiteY114" fmla="*/ 1516853 h 1592811"/>
              <a:gd name="connsiteX115" fmla="*/ 2359 w 9662615"/>
              <a:gd name="connsiteY115" fmla="*/ 1515247 h 1592811"/>
              <a:gd name="connsiteX116" fmla="*/ 0 w 9662615"/>
              <a:gd name="connsiteY116" fmla="*/ 1514932 h 1592811"/>
              <a:gd name="connsiteX117" fmla="*/ 0 w 9662615"/>
              <a:gd name="connsiteY117" fmla="*/ 0 h 1592811"/>
              <a:gd name="connsiteX0" fmla="*/ 0 w 9662615"/>
              <a:gd name="connsiteY0" fmla="*/ 0 h 1603018"/>
              <a:gd name="connsiteX1" fmla="*/ 9662615 w 9662615"/>
              <a:gd name="connsiteY1" fmla="*/ 0 h 1603018"/>
              <a:gd name="connsiteX2" fmla="*/ 9662615 w 9662615"/>
              <a:gd name="connsiteY2" fmla="*/ 1280346 h 1603018"/>
              <a:gd name="connsiteX3" fmla="*/ 9551077 w 9662615"/>
              <a:gd name="connsiteY3" fmla="*/ 1292033 h 1603018"/>
              <a:gd name="connsiteX4" fmla="*/ 9469546 w 9662615"/>
              <a:gd name="connsiteY4" fmla="*/ 1289837 h 1603018"/>
              <a:gd name="connsiteX5" fmla="*/ 9326260 w 9662615"/>
              <a:gd name="connsiteY5" fmla="*/ 1277155 h 1603018"/>
              <a:gd name="connsiteX6" fmla="*/ 9144767 w 9662615"/>
              <a:gd name="connsiteY6" fmla="*/ 1264120 h 1603018"/>
              <a:gd name="connsiteX7" fmla="*/ 8976400 w 9662615"/>
              <a:gd name="connsiteY7" fmla="*/ 1326661 h 1603018"/>
              <a:gd name="connsiteX8" fmla="*/ 8828711 w 9662615"/>
              <a:gd name="connsiteY8" fmla="*/ 1346394 h 1603018"/>
              <a:gd name="connsiteX9" fmla="*/ 8695953 w 9662615"/>
              <a:gd name="connsiteY9" fmla="*/ 1346784 h 1603018"/>
              <a:gd name="connsiteX10" fmla="*/ 8652191 w 9662615"/>
              <a:gd name="connsiteY10" fmla="*/ 1345903 h 1603018"/>
              <a:gd name="connsiteX11" fmla="*/ 8591582 w 9662615"/>
              <a:gd name="connsiteY11" fmla="*/ 1341666 h 1603018"/>
              <a:gd name="connsiteX12" fmla="*/ 8537336 w 9662615"/>
              <a:gd name="connsiteY12" fmla="*/ 1341684 h 1603018"/>
              <a:gd name="connsiteX13" fmla="*/ 8416849 w 9662615"/>
              <a:gd name="connsiteY13" fmla="*/ 1367085 h 1603018"/>
              <a:gd name="connsiteX14" fmla="*/ 8278355 w 9662615"/>
              <a:gd name="connsiteY14" fmla="*/ 1386569 h 1603018"/>
              <a:gd name="connsiteX15" fmla="*/ 8197961 w 9662615"/>
              <a:gd name="connsiteY15" fmla="*/ 1392804 h 1603018"/>
              <a:gd name="connsiteX16" fmla="*/ 8171196 w 9662615"/>
              <a:gd name="connsiteY16" fmla="*/ 1397216 h 1603018"/>
              <a:gd name="connsiteX17" fmla="*/ 8087910 w 9662615"/>
              <a:gd name="connsiteY17" fmla="*/ 1386449 h 1603018"/>
              <a:gd name="connsiteX18" fmla="*/ 7974579 w 9662615"/>
              <a:gd name="connsiteY18" fmla="*/ 1383439 h 1603018"/>
              <a:gd name="connsiteX19" fmla="*/ 7768351 w 9662615"/>
              <a:gd name="connsiteY19" fmla="*/ 1395051 h 1603018"/>
              <a:gd name="connsiteX20" fmla="*/ 7635985 w 9662615"/>
              <a:gd name="connsiteY20" fmla="*/ 1386363 h 1603018"/>
              <a:gd name="connsiteX21" fmla="*/ 7466069 w 9662615"/>
              <a:gd name="connsiteY21" fmla="*/ 1377654 h 1603018"/>
              <a:gd name="connsiteX22" fmla="*/ 7355642 w 9662615"/>
              <a:gd name="connsiteY22" fmla="*/ 1407761 h 1603018"/>
              <a:gd name="connsiteX23" fmla="*/ 7215220 w 9662615"/>
              <a:gd name="connsiteY23" fmla="*/ 1397856 h 1603018"/>
              <a:gd name="connsiteX24" fmla="*/ 7082147 w 9662615"/>
              <a:gd name="connsiteY24" fmla="*/ 1406113 h 1603018"/>
              <a:gd name="connsiteX25" fmla="*/ 6987129 w 9662615"/>
              <a:gd name="connsiteY25" fmla="*/ 1404834 h 1603018"/>
              <a:gd name="connsiteX26" fmla="*/ 6907567 w 9662615"/>
              <a:gd name="connsiteY26" fmla="*/ 1419149 h 1603018"/>
              <a:gd name="connsiteX27" fmla="*/ 6748428 w 9662615"/>
              <a:gd name="connsiteY27" fmla="*/ 1420308 h 1603018"/>
              <a:gd name="connsiteX28" fmla="*/ 6654257 w 9662615"/>
              <a:gd name="connsiteY28" fmla="*/ 1424143 h 1603018"/>
              <a:gd name="connsiteX29" fmla="*/ 6620123 w 9662615"/>
              <a:gd name="connsiteY29" fmla="*/ 1430535 h 1603018"/>
              <a:gd name="connsiteX30" fmla="*/ 6571355 w 9662615"/>
              <a:gd name="connsiteY30" fmla="*/ 1436144 h 1603018"/>
              <a:gd name="connsiteX31" fmla="*/ 6486557 w 9662615"/>
              <a:gd name="connsiteY31" fmla="*/ 1449861 h 1603018"/>
              <a:gd name="connsiteX32" fmla="*/ 6370419 w 9662615"/>
              <a:gd name="connsiteY32" fmla="*/ 1461649 h 1603018"/>
              <a:gd name="connsiteX33" fmla="*/ 6278839 w 9662615"/>
              <a:gd name="connsiteY33" fmla="*/ 1449160 h 1603018"/>
              <a:gd name="connsiteX34" fmla="*/ 6272455 w 9662615"/>
              <a:gd name="connsiteY34" fmla="*/ 1453191 h 1603018"/>
              <a:gd name="connsiteX35" fmla="*/ 6212659 w 9662615"/>
              <a:gd name="connsiteY35" fmla="*/ 1454850 h 1603018"/>
              <a:gd name="connsiteX36" fmla="*/ 6069317 w 9662615"/>
              <a:gd name="connsiteY36" fmla="*/ 1445838 h 1603018"/>
              <a:gd name="connsiteX37" fmla="*/ 5878477 w 9662615"/>
              <a:gd name="connsiteY37" fmla="*/ 1439180 h 1603018"/>
              <a:gd name="connsiteX38" fmla="*/ 5838387 w 9662615"/>
              <a:gd name="connsiteY38" fmla="*/ 1444679 h 1603018"/>
              <a:gd name="connsiteX39" fmla="*/ 5771136 w 9662615"/>
              <a:gd name="connsiteY39" fmla="*/ 1453639 h 1603018"/>
              <a:gd name="connsiteX40" fmla="*/ 5724081 w 9662615"/>
              <a:gd name="connsiteY40" fmla="*/ 1470431 h 1603018"/>
              <a:gd name="connsiteX41" fmla="*/ 5666577 w 9662615"/>
              <a:gd name="connsiteY41" fmla="*/ 1473921 h 1603018"/>
              <a:gd name="connsiteX42" fmla="*/ 5649068 w 9662615"/>
              <a:gd name="connsiteY42" fmla="*/ 1461676 h 1603018"/>
              <a:gd name="connsiteX43" fmla="*/ 5588902 w 9662615"/>
              <a:gd name="connsiteY43" fmla="*/ 1469647 h 1603018"/>
              <a:gd name="connsiteX44" fmla="*/ 5498090 w 9662615"/>
              <a:gd name="connsiteY44" fmla="*/ 1483173 h 1603018"/>
              <a:gd name="connsiteX45" fmla="*/ 5444641 w 9662615"/>
              <a:gd name="connsiteY45" fmla="*/ 1487602 h 1603018"/>
              <a:gd name="connsiteX46" fmla="*/ 5299812 w 9662615"/>
              <a:gd name="connsiteY46" fmla="*/ 1503362 h 1603018"/>
              <a:gd name="connsiteX47" fmla="*/ 5245752 w 9662615"/>
              <a:gd name="connsiteY47" fmla="*/ 1520612 h 1603018"/>
              <a:gd name="connsiteX48" fmla="*/ 5177807 w 9662615"/>
              <a:gd name="connsiteY48" fmla="*/ 1526802 h 1603018"/>
              <a:gd name="connsiteX49" fmla="*/ 5113910 w 9662615"/>
              <a:gd name="connsiteY49" fmla="*/ 1533205 h 1603018"/>
              <a:gd name="connsiteX50" fmla="*/ 5059484 w 9662615"/>
              <a:gd name="connsiteY50" fmla="*/ 1546802 h 1603018"/>
              <a:gd name="connsiteX51" fmla="*/ 5038524 w 9662615"/>
              <a:gd name="connsiteY51" fmla="*/ 1545675 h 1603018"/>
              <a:gd name="connsiteX52" fmla="*/ 5026564 w 9662615"/>
              <a:gd name="connsiteY52" fmla="*/ 1545376 h 1603018"/>
              <a:gd name="connsiteX53" fmla="*/ 4969433 w 9662615"/>
              <a:gd name="connsiteY53" fmla="*/ 1550865 h 1603018"/>
              <a:gd name="connsiteX54" fmla="*/ 4871726 w 9662615"/>
              <a:gd name="connsiteY54" fmla="*/ 1570584 h 1603018"/>
              <a:gd name="connsiteX55" fmla="*/ 4843267 w 9662615"/>
              <a:gd name="connsiteY55" fmla="*/ 1561459 h 1603018"/>
              <a:gd name="connsiteX56" fmla="*/ 4821058 w 9662615"/>
              <a:gd name="connsiteY56" fmla="*/ 1553078 h 1603018"/>
              <a:gd name="connsiteX57" fmla="*/ 4791466 w 9662615"/>
              <a:gd name="connsiteY57" fmla="*/ 1561324 h 1603018"/>
              <a:gd name="connsiteX58" fmla="*/ 4784247 w 9662615"/>
              <a:gd name="connsiteY58" fmla="*/ 1562342 h 1603018"/>
              <a:gd name="connsiteX59" fmla="*/ 4739309 w 9662615"/>
              <a:gd name="connsiteY59" fmla="*/ 1553948 h 1603018"/>
              <a:gd name="connsiteX60" fmla="*/ 4697562 w 9662615"/>
              <a:gd name="connsiteY60" fmla="*/ 1551206 h 1603018"/>
              <a:gd name="connsiteX61" fmla="*/ 4650737 w 9662615"/>
              <a:gd name="connsiteY61" fmla="*/ 1537381 h 1603018"/>
              <a:gd name="connsiteX62" fmla="*/ 4583150 w 9662615"/>
              <a:gd name="connsiteY62" fmla="*/ 1529064 h 1603018"/>
              <a:gd name="connsiteX63" fmla="*/ 4521734 w 9662615"/>
              <a:gd name="connsiteY63" fmla="*/ 1529359 h 1603018"/>
              <a:gd name="connsiteX64" fmla="*/ 4382398 w 9662615"/>
              <a:gd name="connsiteY64" fmla="*/ 1534108 h 1603018"/>
              <a:gd name="connsiteX65" fmla="*/ 4221826 w 9662615"/>
              <a:gd name="connsiteY65" fmla="*/ 1500972 h 1603018"/>
              <a:gd name="connsiteX66" fmla="*/ 4096601 w 9662615"/>
              <a:gd name="connsiteY66" fmla="*/ 1521563 h 1603018"/>
              <a:gd name="connsiteX67" fmla="*/ 4002441 w 9662615"/>
              <a:gd name="connsiteY67" fmla="*/ 1528912 h 1603018"/>
              <a:gd name="connsiteX68" fmla="*/ 3833906 w 9662615"/>
              <a:gd name="connsiteY68" fmla="*/ 1516637 h 1603018"/>
              <a:gd name="connsiteX69" fmla="*/ 3763845 w 9662615"/>
              <a:gd name="connsiteY69" fmla="*/ 1501782 h 1603018"/>
              <a:gd name="connsiteX70" fmla="*/ 3641778 w 9662615"/>
              <a:gd name="connsiteY70" fmla="*/ 1505446 h 1603018"/>
              <a:gd name="connsiteX71" fmla="*/ 3565233 w 9662615"/>
              <a:gd name="connsiteY71" fmla="*/ 1515122 h 1603018"/>
              <a:gd name="connsiteX72" fmla="*/ 3560267 w 9662615"/>
              <a:gd name="connsiteY72" fmla="*/ 1516288 h 1603018"/>
              <a:gd name="connsiteX73" fmla="*/ 3540258 w 9662615"/>
              <a:gd name="connsiteY73" fmla="*/ 1516976 h 1603018"/>
              <a:gd name="connsiteX74" fmla="*/ 3534780 w 9662615"/>
              <a:gd name="connsiteY74" fmla="*/ 1522141 h 1603018"/>
              <a:gd name="connsiteX75" fmla="*/ 3504783 w 9662615"/>
              <a:gd name="connsiteY75" fmla="*/ 1526739 h 1603018"/>
              <a:gd name="connsiteX76" fmla="*/ 3430805 w 9662615"/>
              <a:gd name="connsiteY76" fmla="*/ 1542521 h 1603018"/>
              <a:gd name="connsiteX77" fmla="*/ 3292707 w 9662615"/>
              <a:gd name="connsiteY77" fmla="*/ 1520490 h 1603018"/>
              <a:gd name="connsiteX78" fmla="*/ 3187872 w 9662615"/>
              <a:gd name="connsiteY78" fmla="*/ 1519991 h 1603018"/>
              <a:gd name="connsiteX79" fmla="*/ 3148026 w 9662615"/>
              <a:gd name="connsiteY79" fmla="*/ 1524777 h 1603018"/>
              <a:gd name="connsiteX80" fmla="*/ 3092394 w 9662615"/>
              <a:gd name="connsiteY80" fmla="*/ 1528115 h 1603018"/>
              <a:gd name="connsiteX81" fmla="*/ 2994200 w 9662615"/>
              <a:gd name="connsiteY81" fmla="*/ 1537857 h 1603018"/>
              <a:gd name="connsiteX82" fmla="*/ 2862301 w 9662615"/>
              <a:gd name="connsiteY82" fmla="*/ 1544250 h 1603018"/>
              <a:gd name="connsiteX83" fmla="*/ 2766335 w 9662615"/>
              <a:gd name="connsiteY83" fmla="*/ 1527662 h 1603018"/>
              <a:gd name="connsiteX84" fmla="*/ 2757836 w 9662615"/>
              <a:gd name="connsiteY84" fmla="*/ 1531371 h 1603018"/>
              <a:gd name="connsiteX85" fmla="*/ 2691555 w 9662615"/>
              <a:gd name="connsiteY85" fmla="*/ 1530283 h 1603018"/>
              <a:gd name="connsiteX86" fmla="*/ 2491676 w 9662615"/>
              <a:gd name="connsiteY86" fmla="*/ 1500859 h 1603018"/>
              <a:gd name="connsiteX87" fmla="*/ 2378036 w 9662615"/>
              <a:gd name="connsiteY87" fmla="*/ 1520645 h 1603018"/>
              <a:gd name="connsiteX88" fmla="*/ 2284269 w 9662615"/>
              <a:gd name="connsiteY88" fmla="*/ 1503068 h 1603018"/>
              <a:gd name="connsiteX89" fmla="*/ 2207104 w 9662615"/>
              <a:gd name="connsiteY89" fmla="*/ 1508888 h 1603018"/>
              <a:gd name="connsiteX90" fmla="*/ 2149226 w 9662615"/>
              <a:gd name="connsiteY90" fmla="*/ 1523409 h 1603018"/>
              <a:gd name="connsiteX91" fmla="*/ 2084783 w 9662615"/>
              <a:gd name="connsiteY91" fmla="*/ 1524245 h 1603018"/>
              <a:gd name="connsiteX92" fmla="*/ 2070075 w 9662615"/>
              <a:gd name="connsiteY92" fmla="*/ 1511285 h 1603018"/>
              <a:gd name="connsiteX93" fmla="*/ 2001057 w 9662615"/>
              <a:gd name="connsiteY93" fmla="*/ 1516449 h 1603018"/>
              <a:gd name="connsiteX94" fmla="*/ 1896330 w 9662615"/>
              <a:gd name="connsiteY94" fmla="*/ 1525725 h 1603018"/>
              <a:gd name="connsiteX95" fmla="*/ 1835994 w 9662615"/>
              <a:gd name="connsiteY95" fmla="*/ 1527678 h 1603018"/>
              <a:gd name="connsiteX96" fmla="*/ 1671119 w 9662615"/>
              <a:gd name="connsiteY96" fmla="*/ 1536701 h 1603018"/>
              <a:gd name="connsiteX97" fmla="*/ 1601337 w 9662615"/>
              <a:gd name="connsiteY97" fmla="*/ 1548552 h 1603018"/>
              <a:gd name="connsiteX98" fmla="*/ 1407755 w 9662615"/>
              <a:gd name="connsiteY98" fmla="*/ 1571444 h 1603018"/>
              <a:gd name="connsiteX99" fmla="*/ 1291872 w 9662615"/>
              <a:gd name="connsiteY99" fmla="*/ 1579471 h 1603018"/>
              <a:gd name="connsiteX100" fmla="*/ 1245251 w 9662615"/>
              <a:gd name="connsiteY100" fmla="*/ 1603018 h 1603018"/>
              <a:gd name="connsiteX101" fmla="*/ 1181938 w 9662615"/>
              <a:gd name="connsiteY101" fmla="*/ 1592789 h 1603018"/>
              <a:gd name="connsiteX102" fmla="*/ 1091432 w 9662615"/>
              <a:gd name="connsiteY102" fmla="*/ 1571003 h 1603018"/>
              <a:gd name="connsiteX103" fmla="*/ 940355 w 9662615"/>
              <a:gd name="connsiteY103" fmla="*/ 1560638 h 1603018"/>
              <a:gd name="connsiteX104" fmla="*/ 868264 w 9662615"/>
              <a:gd name="connsiteY104" fmla="*/ 1566392 h 1603018"/>
              <a:gd name="connsiteX105" fmla="*/ 792765 w 9662615"/>
              <a:gd name="connsiteY105" fmla="*/ 1563102 h 1603018"/>
              <a:gd name="connsiteX106" fmla="*/ 653153 w 9662615"/>
              <a:gd name="connsiteY106" fmla="*/ 1563516 h 1603018"/>
              <a:gd name="connsiteX107" fmla="*/ 541933 w 9662615"/>
              <a:gd name="connsiteY107" fmla="*/ 1561051 h 1603018"/>
              <a:gd name="connsiteX108" fmla="*/ 472797 w 9662615"/>
              <a:gd name="connsiteY108" fmla="*/ 1568904 h 1603018"/>
              <a:gd name="connsiteX109" fmla="*/ 396059 w 9662615"/>
              <a:gd name="connsiteY109" fmla="*/ 1560970 h 1603018"/>
              <a:gd name="connsiteX110" fmla="*/ 336819 w 9662615"/>
              <a:gd name="connsiteY110" fmla="*/ 1560892 h 1603018"/>
              <a:gd name="connsiteX111" fmla="*/ 267163 w 9662615"/>
              <a:gd name="connsiteY111" fmla="*/ 1531913 h 1603018"/>
              <a:gd name="connsiteX112" fmla="*/ 196644 w 9662615"/>
              <a:gd name="connsiteY112" fmla="*/ 1524565 h 1603018"/>
              <a:gd name="connsiteX113" fmla="*/ 86819 w 9662615"/>
              <a:gd name="connsiteY113" fmla="*/ 1519517 h 1603018"/>
              <a:gd name="connsiteX114" fmla="*/ 53369 w 9662615"/>
              <a:gd name="connsiteY114" fmla="*/ 1516853 h 1603018"/>
              <a:gd name="connsiteX115" fmla="*/ 2359 w 9662615"/>
              <a:gd name="connsiteY115" fmla="*/ 1515247 h 1603018"/>
              <a:gd name="connsiteX116" fmla="*/ 0 w 9662615"/>
              <a:gd name="connsiteY116" fmla="*/ 1514932 h 1603018"/>
              <a:gd name="connsiteX117" fmla="*/ 0 w 9662615"/>
              <a:gd name="connsiteY117" fmla="*/ 0 h 1603018"/>
              <a:gd name="connsiteX0" fmla="*/ 0 w 9662615"/>
              <a:gd name="connsiteY0" fmla="*/ 0 h 1603018"/>
              <a:gd name="connsiteX1" fmla="*/ 9662615 w 9662615"/>
              <a:gd name="connsiteY1" fmla="*/ 0 h 1603018"/>
              <a:gd name="connsiteX2" fmla="*/ 9662615 w 9662615"/>
              <a:gd name="connsiteY2" fmla="*/ 1280346 h 1603018"/>
              <a:gd name="connsiteX3" fmla="*/ 9551077 w 9662615"/>
              <a:gd name="connsiteY3" fmla="*/ 1292033 h 1603018"/>
              <a:gd name="connsiteX4" fmla="*/ 9469546 w 9662615"/>
              <a:gd name="connsiteY4" fmla="*/ 1289837 h 1603018"/>
              <a:gd name="connsiteX5" fmla="*/ 9326260 w 9662615"/>
              <a:gd name="connsiteY5" fmla="*/ 1277155 h 1603018"/>
              <a:gd name="connsiteX6" fmla="*/ 9144767 w 9662615"/>
              <a:gd name="connsiteY6" fmla="*/ 1264120 h 1603018"/>
              <a:gd name="connsiteX7" fmla="*/ 8976400 w 9662615"/>
              <a:gd name="connsiteY7" fmla="*/ 1326661 h 1603018"/>
              <a:gd name="connsiteX8" fmla="*/ 8828711 w 9662615"/>
              <a:gd name="connsiteY8" fmla="*/ 1346394 h 1603018"/>
              <a:gd name="connsiteX9" fmla="*/ 8695953 w 9662615"/>
              <a:gd name="connsiteY9" fmla="*/ 1346784 h 1603018"/>
              <a:gd name="connsiteX10" fmla="*/ 8652191 w 9662615"/>
              <a:gd name="connsiteY10" fmla="*/ 1345903 h 1603018"/>
              <a:gd name="connsiteX11" fmla="*/ 8591582 w 9662615"/>
              <a:gd name="connsiteY11" fmla="*/ 1341666 h 1603018"/>
              <a:gd name="connsiteX12" fmla="*/ 8537336 w 9662615"/>
              <a:gd name="connsiteY12" fmla="*/ 1341684 h 1603018"/>
              <a:gd name="connsiteX13" fmla="*/ 8416849 w 9662615"/>
              <a:gd name="connsiteY13" fmla="*/ 1367085 h 1603018"/>
              <a:gd name="connsiteX14" fmla="*/ 8278355 w 9662615"/>
              <a:gd name="connsiteY14" fmla="*/ 1386569 h 1603018"/>
              <a:gd name="connsiteX15" fmla="*/ 8197961 w 9662615"/>
              <a:gd name="connsiteY15" fmla="*/ 1392804 h 1603018"/>
              <a:gd name="connsiteX16" fmla="*/ 8171196 w 9662615"/>
              <a:gd name="connsiteY16" fmla="*/ 1397216 h 1603018"/>
              <a:gd name="connsiteX17" fmla="*/ 8087910 w 9662615"/>
              <a:gd name="connsiteY17" fmla="*/ 1386449 h 1603018"/>
              <a:gd name="connsiteX18" fmla="*/ 7974579 w 9662615"/>
              <a:gd name="connsiteY18" fmla="*/ 1383439 h 1603018"/>
              <a:gd name="connsiteX19" fmla="*/ 7768351 w 9662615"/>
              <a:gd name="connsiteY19" fmla="*/ 1395051 h 1603018"/>
              <a:gd name="connsiteX20" fmla="*/ 7635985 w 9662615"/>
              <a:gd name="connsiteY20" fmla="*/ 1386363 h 1603018"/>
              <a:gd name="connsiteX21" fmla="*/ 7466069 w 9662615"/>
              <a:gd name="connsiteY21" fmla="*/ 1377654 h 1603018"/>
              <a:gd name="connsiteX22" fmla="*/ 7355642 w 9662615"/>
              <a:gd name="connsiteY22" fmla="*/ 1407761 h 1603018"/>
              <a:gd name="connsiteX23" fmla="*/ 7215220 w 9662615"/>
              <a:gd name="connsiteY23" fmla="*/ 1397856 h 1603018"/>
              <a:gd name="connsiteX24" fmla="*/ 7082147 w 9662615"/>
              <a:gd name="connsiteY24" fmla="*/ 1406113 h 1603018"/>
              <a:gd name="connsiteX25" fmla="*/ 6987129 w 9662615"/>
              <a:gd name="connsiteY25" fmla="*/ 1404834 h 1603018"/>
              <a:gd name="connsiteX26" fmla="*/ 6907567 w 9662615"/>
              <a:gd name="connsiteY26" fmla="*/ 1419149 h 1603018"/>
              <a:gd name="connsiteX27" fmla="*/ 6748428 w 9662615"/>
              <a:gd name="connsiteY27" fmla="*/ 1420308 h 1603018"/>
              <a:gd name="connsiteX28" fmla="*/ 6654257 w 9662615"/>
              <a:gd name="connsiteY28" fmla="*/ 1424143 h 1603018"/>
              <a:gd name="connsiteX29" fmla="*/ 6620123 w 9662615"/>
              <a:gd name="connsiteY29" fmla="*/ 1430535 h 1603018"/>
              <a:gd name="connsiteX30" fmla="*/ 6571355 w 9662615"/>
              <a:gd name="connsiteY30" fmla="*/ 1436144 h 1603018"/>
              <a:gd name="connsiteX31" fmla="*/ 6486557 w 9662615"/>
              <a:gd name="connsiteY31" fmla="*/ 1449861 h 1603018"/>
              <a:gd name="connsiteX32" fmla="*/ 6370419 w 9662615"/>
              <a:gd name="connsiteY32" fmla="*/ 1461649 h 1603018"/>
              <a:gd name="connsiteX33" fmla="*/ 6278839 w 9662615"/>
              <a:gd name="connsiteY33" fmla="*/ 1449160 h 1603018"/>
              <a:gd name="connsiteX34" fmla="*/ 6272455 w 9662615"/>
              <a:gd name="connsiteY34" fmla="*/ 1453191 h 1603018"/>
              <a:gd name="connsiteX35" fmla="*/ 6212659 w 9662615"/>
              <a:gd name="connsiteY35" fmla="*/ 1454850 h 1603018"/>
              <a:gd name="connsiteX36" fmla="*/ 6069317 w 9662615"/>
              <a:gd name="connsiteY36" fmla="*/ 1445838 h 1603018"/>
              <a:gd name="connsiteX37" fmla="*/ 5878477 w 9662615"/>
              <a:gd name="connsiteY37" fmla="*/ 1439180 h 1603018"/>
              <a:gd name="connsiteX38" fmla="*/ 5838387 w 9662615"/>
              <a:gd name="connsiteY38" fmla="*/ 1444679 h 1603018"/>
              <a:gd name="connsiteX39" fmla="*/ 5771136 w 9662615"/>
              <a:gd name="connsiteY39" fmla="*/ 1453639 h 1603018"/>
              <a:gd name="connsiteX40" fmla="*/ 5724081 w 9662615"/>
              <a:gd name="connsiteY40" fmla="*/ 1470431 h 1603018"/>
              <a:gd name="connsiteX41" fmla="*/ 5666577 w 9662615"/>
              <a:gd name="connsiteY41" fmla="*/ 1473921 h 1603018"/>
              <a:gd name="connsiteX42" fmla="*/ 5649068 w 9662615"/>
              <a:gd name="connsiteY42" fmla="*/ 1461676 h 1603018"/>
              <a:gd name="connsiteX43" fmla="*/ 5588902 w 9662615"/>
              <a:gd name="connsiteY43" fmla="*/ 1469647 h 1603018"/>
              <a:gd name="connsiteX44" fmla="*/ 5498090 w 9662615"/>
              <a:gd name="connsiteY44" fmla="*/ 1483173 h 1603018"/>
              <a:gd name="connsiteX45" fmla="*/ 5444641 w 9662615"/>
              <a:gd name="connsiteY45" fmla="*/ 1487602 h 1603018"/>
              <a:gd name="connsiteX46" fmla="*/ 5299812 w 9662615"/>
              <a:gd name="connsiteY46" fmla="*/ 1503362 h 1603018"/>
              <a:gd name="connsiteX47" fmla="*/ 5245752 w 9662615"/>
              <a:gd name="connsiteY47" fmla="*/ 1520612 h 1603018"/>
              <a:gd name="connsiteX48" fmla="*/ 5177807 w 9662615"/>
              <a:gd name="connsiteY48" fmla="*/ 1526802 h 1603018"/>
              <a:gd name="connsiteX49" fmla="*/ 5113910 w 9662615"/>
              <a:gd name="connsiteY49" fmla="*/ 1533205 h 1603018"/>
              <a:gd name="connsiteX50" fmla="*/ 5059484 w 9662615"/>
              <a:gd name="connsiteY50" fmla="*/ 1546802 h 1603018"/>
              <a:gd name="connsiteX51" fmla="*/ 5038524 w 9662615"/>
              <a:gd name="connsiteY51" fmla="*/ 1545675 h 1603018"/>
              <a:gd name="connsiteX52" fmla="*/ 5026564 w 9662615"/>
              <a:gd name="connsiteY52" fmla="*/ 1545376 h 1603018"/>
              <a:gd name="connsiteX53" fmla="*/ 4969433 w 9662615"/>
              <a:gd name="connsiteY53" fmla="*/ 1550865 h 1603018"/>
              <a:gd name="connsiteX54" fmla="*/ 4871726 w 9662615"/>
              <a:gd name="connsiteY54" fmla="*/ 1570584 h 1603018"/>
              <a:gd name="connsiteX55" fmla="*/ 4843267 w 9662615"/>
              <a:gd name="connsiteY55" fmla="*/ 1561459 h 1603018"/>
              <a:gd name="connsiteX56" fmla="*/ 4821058 w 9662615"/>
              <a:gd name="connsiteY56" fmla="*/ 1553078 h 1603018"/>
              <a:gd name="connsiteX57" fmla="*/ 4791466 w 9662615"/>
              <a:gd name="connsiteY57" fmla="*/ 1561324 h 1603018"/>
              <a:gd name="connsiteX58" fmla="*/ 4784247 w 9662615"/>
              <a:gd name="connsiteY58" fmla="*/ 1562342 h 1603018"/>
              <a:gd name="connsiteX59" fmla="*/ 4739309 w 9662615"/>
              <a:gd name="connsiteY59" fmla="*/ 1553948 h 1603018"/>
              <a:gd name="connsiteX60" fmla="*/ 4697562 w 9662615"/>
              <a:gd name="connsiteY60" fmla="*/ 1551206 h 1603018"/>
              <a:gd name="connsiteX61" fmla="*/ 4650737 w 9662615"/>
              <a:gd name="connsiteY61" fmla="*/ 1537381 h 1603018"/>
              <a:gd name="connsiteX62" fmla="*/ 4583150 w 9662615"/>
              <a:gd name="connsiteY62" fmla="*/ 1529064 h 1603018"/>
              <a:gd name="connsiteX63" fmla="*/ 4521734 w 9662615"/>
              <a:gd name="connsiteY63" fmla="*/ 1529359 h 1603018"/>
              <a:gd name="connsiteX64" fmla="*/ 4382398 w 9662615"/>
              <a:gd name="connsiteY64" fmla="*/ 1534108 h 1603018"/>
              <a:gd name="connsiteX65" fmla="*/ 4221826 w 9662615"/>
              <a:gd name="connsiteY65" fmla="*/ 1500972 h 1603018"/>
              <a:gd name="connsiteX66" fmla="*/ 4096601 w 9662615"/>
              <a:gd name="connsiteY66" fmla="*/ 1521563 h 1603018"/>
              <a:gd name="connsiteX67" fmla="*/ 4002441 w 9662615"/>
              <a:gd name="connsiteY67" fmla="*/ 1528912 h 1603018"/>
              <a:gd name="connsiteX68" fmla="*/ 3833906 w 9662615"/>
              <a:gd name="connsiteY68" fmla="*/ 1516637 h 1603018"/>
              <a:gd name="connsiteX69" fmla="*/ 3763845 w 9662615"/>
              <a:gd name="connsiteY69" fmla="*/ 1501782 h 1603018"/>
              <a:gd name="connsiteX70" fmla="*/ 3641778 w 9662615"/>
              <a:gd name="connsiteY70" fmla="*/ 1505446 h 1603018"/>
              <a:gd name="connsiteX71" fmla="*/ 3565233 w 9662615"/>
              <a:gd name="connsiteY71" fmla="*/ 1515122 h 1603018"/>
              <a:gd name="connsiteX72" fmla="*/ 3560267 w 9662615"/>
              <a:gd name="connsiteY72" fmla="*/ 1516288 h 1603018"/>
              <a:gd name="connsiteX73" fmla="*/ 3540258 w 9662615"/>
              <a:gd name="connsiteY73" fmla="*/ 1516976 h 1603018"/>
              <a:gd name="connsiteX74" fmla="*/ 3534780 w 9662615"/>
              <a:gd name="connsiteY74" fmla="*/ 1522141 h 1603018"/>
              <a:gd name="connsiteX75" fmla="*/ 3504783 w 9662615"/>
              <a:gd name="connsiteY75" fmla="*/ 1526739 h 1603018"/>
              <a:gd name="connsiteX76" fmla="*/ 3430805 w 9662615"/>
              <a:gd name="connsiteY76" fmla="*/ 1542521 h 1603018"/>
              <a:gd name="connsiteX77" fmla="*/ 3292707 w 9662615"/>
              <a:gd name="connsiteY77" fmla="*/ 1520490 h 1603018"/>
              <a:gd name="connsiteX78" fmla="*/ 3187872 w 9662615"/>
              <a:gd name="connsiteY78" fmla="*/ 1519991 h 1603018"/>
              <a:gd name="connsiteX79" fmla="*/ 3148026 w 9662615"/>
              <a:gd name="connsiteY79" fmla="*/ 1524777 h 1603018"/>
              <a:gd name="connsiteX80" fmla="*/ 3092394 w 9662615"/>
              <a:gd name="connsiteY80" fmla="*/ 1528115 h 1603018"/>
              <a:gd name="connsiteX81" fmla="*/ 2994200 w 9662615"/>
              <a:gd name="connsiteY81" fmla="*/ 1537857 h 1603018"/>
              <a:gd name="connsiteX82" fmla="*/ 2862301 w 9662615"/>
              <a:gd name="connsiteY82" fmla="*/ 1544250 h 1603018"/>
              <a:gd name="connsiteX83" fmla="*/ 2766335 w 9662615"/>
              <a:gd name="connsiteY83" fmla="*/ 1527662 h 1603018"/>
              <a:gd name="connsiteX84" fmla="*/ 2757836 w 9662615"/>
              <a:gd name="connsiteY84" fmla="*/ 1531371 h 1603018"/>
              <a:gd name="connsiteX85" fmla="*/ 2691555 w 9662615"/>
              <a:gd name="connsiteY85" fmla="*/ 1530283 h 1603018"/>
              <a:gd name="connsiteX86" fmla="*/ 2491676 w 9662615"/>
              <a:gd name="connsiteY86" fmla="*/ 1500859 h 1603018"/>
              <a:gd name="connsiteX87" fmla="*/ 2378036 w 9662615"/>
              <a:gd name="connsiteY87" fmla="*/ 1520645 h 1603018"/>
              <a:gd name="connsiteX88" fmla="*/ 2284269 w 9662615"/>
              <a:gd name="connsiteY88" fmla="*/ 1503068 h 1603018"/>
              <a:gd name="connsiteX89" fmla="*/ 2207104 w 9662615"/>
              <a:gd name="connsiteY89" fmla="*/ 1508888 h 1603018"/>
              <a:gd name="connsiteX90" fmla="*/ 2149226 w 9662615"/>
              <a:gd name="connsiteY90" fmla="*/ 1523409 h 1603018"/>
              <a:gd name="connsiteX91" fmla="*/ 2084783 w 9662615"/>
              <a:gd name="connsiteY91" fmla="*/ 1524245 h 1603018"/>
              <a:gd name="connsiteX92" fmla="*/ 2070075 w 9662615"/>
              <a:gd name="connsiteY92" fmla="*/ 1511285 h 1603018"/>
              <a:gd name="connsiteX93" fmla="*/ 2001057 w 9662615"/>
              <a:gd name="connsiteY93" fmla="*/ 1516449 h 1603018"/>
              <a:gd name="connsiteX94" fmla="*/ 1896330 w 9662615"/>
              <a:gd name="connsiteY94" fmla="*/ 1525725 h 1603018"/>
              <a:gd name="connsiteX95" fmla="*/ 1835994 w 9662615"/>
              <a:gd name="connsiteY95" fmla="*/ 1527678 h 1603018"/>
              <a:gd name="connsiteX96" fmla="*/ 1671119 w 9662615"/>
              <a:gd name="connsiteY96" fmla="*/ 1536701 h 1603018"/>
              <a:gd name="connsiteX97" fmla="*/ 1565556 w 9662615"/>
              <a:gd name="connsiteY97" fmla="*/ 1556503 h 1603018"/>
              <a:gd name="connsiteX98" fmla="*/ 1407755 w 9662615"/>
              <a:gd name="connsiteY98" fmla="*/ 1571444 h 1603018"/>
              <a:gd name="connsiteX99" fmla="*/ 1291872 w 9662615"/>
              <a:gd name="connsiteY99" fmla="*/ 1579471 h 1603018"/>
              <a:gd name="connsiteX100" fmla="*/ 1245251 w 9662615"/>
              <a:gd name="connsiteY100" fmla="*/ 1603018 h 1603018"/>
              <a:gd name="connsiteX101" fmla="*/ 1181938 w 9662615"/>
              <a:gd name="connsiteY101" fmla="*/ 1592789 h 1603018"/>
              <a:gd name="connsiteX102" fmla="*/ 1091432 w 9662615"/>
              <a:gd name="connsiteY102" fmla="*/ 1571003 h 1603018"/>
              <a:gd name="connsiteX103" fmla="*/ 940355 w 9662615"/>
              <a:gd name="connsiteY103" fmla="*/ 1560638 h 1603018"/>
              <a:gd name="connsiteX104" fmla="*/ 868264 w 9662615"/>
              <a:gd name="connsiteY104" fmla="*/ 1566392 h 1603018"/>
              <a:gd name="connsiteX105" fmla="*/ 792765 w 9662615"/>
              <a:gd name="connsiteY105" fmla="*/ 1563102 h 1603018"/>
              <a:gd name="connsiteX106" fmla="*/ 653153 w 9662615"/>
              <a:gd name="connsiteY106" fmla="*/ 1563516 h 1603018"/>
              <a:gd name="connsiteX107" fmla="*/ 541933 w 9662615"/>
              <a:gd name="connsiteY107" fmla="*/ 1561051 h 1603018"/>
              <a:gd name="connsiteX108" fmla="*/ 472797 w 9662615"/>
              <a:gd name="connsiteY108" fmla="*/ 1568904 h 1603018"/>
              <a:gd name="connsiteX109" fmla="*/ 396059 w 9662615"/>
              <a:gd name="connsiteY109" fmla="*/ 1560970 h 1603018"/>
              <a:gd name="connsiteX110" fmla="*/ 336819 w 9662615"/>
              <a:gd name="connsiteY110" fmla="*/ 1560892 h 1603018"/>
              <a:gd name="connsiteX111" fmla="*/ 267163 w 9662615"/>
              <a:gd name="connsiteY111" fmla="*/ 1531913 h 1603018"/>
              <a:gd name="connsiteX112" fmla="*/ 196644 w 9662615"/>
              <a:gd name="connsiteY112" fmla="*/ 1524565 h 1603018"/>
              <a:gd name="connsiteX113" fmla="*/ 86819 w 9662615"/>
              <a:gd name="connsiteY113" fmla="*/ 1519517 h 1603018"/>
              <a:gd name="connsiteX114" fmla="*/ 53369 w 9662615"/>
              <a:gd name="connsiteY114" fmla="*/ 1516853 h 1603018"/>
              <a:gd name="connsiteX115" fmla="*/ 2359 w 9662615"/>
              <a:gd name="connsiteY115" fmla="*/ 1515247 h 1603018"/>
              <a:gd name="connsiteX116" fmla="*/ 0 w 9662615"/>
              <a:gd name="connsiteY116" fmla="*/ 1514932 h 1603018"/>
              <a:gd name="connsiteX117" fmla="*/ 0 w 9662615"/>
              <a:gd name="connsiteY117" fmla="*/ 0 h 1603018"/>
              <a:gd name="connsiteX0" fmla="*/ 0 w 9662615"/>
              <a:gd name="connsiteY0" fmla="*/ 0 h 1603018"/>
              <a:gd name="connsiteX1" fmla="*/ 9662615 w 9662615"/>
              <a:gd name="connsiteY1" fmla="*/ 0 h 1603018"/>
              <a:gd name="connsiteX2" fmla="*/ 9662615 w 9662615"/>
              <a:gd name="connsiteY2" fmla="*/ 1280346 h 1603018"/>
              <a:gd name="connsiteX3" fmla="*/ 9551077 w 9662615"/>
              <a:gd name="connsiteY3" fmla="*/ 1292033 h 1603018"/>
              <a:gd name="connsiteX4" fmla="*/ 9469546 w 9662615"/>
              <a:gd name="connsiteY4" fmla="*/ 1289837 h 1603018"/>
              <a:gd name="connsiteX5" fmla="*/ 9326260 w 9662615"/>
              <a:gd name="connsiteY5" fmla="*/ 1277155 h 1603018"/>
              <a:gd name="connsiteX6" fmla="*/ 9144767 w 9662615"/>
              <a:gd name="connsiteY6" fmla="*/ 1264120 h 1603018"/>
              <a:gd name="connsiteX7" fmla="*/ 8976400 w 9662615"/>
              <a:gd name="connsiteY7" fmla="*/ 1326661 h 1603018"/>
              <a:gd name="connsiteX8" fmla="*/ 8828711 w 9662615"/>
              <a:gd name="connsiteY8" fmla="*/ 1346394 h 1603018"/>
              <a:gd name="connsiteX9" fmla="*/ 8695953 w 9662615"/>
              <a:gd name="connsiteY9" fmla="*/ 1346784 h 1603018"/>
              <a:gd name="connsiteX10" fmla="*/ 8652191 w 9662615"/>
              <a:gd name="connsiteY10" fmla="*/ 1345903 h 1603018"/>
              <a:gd name="connsiteX11" fmla="*/ 8591582 w 9662615"/>
              <a:gd name="connsiteY11" fmla="*/ 1341666 h 1603018"/>
              <a:gd name="connsiteX12" fmla="*/ 8537336 w 9662615"/>
              <a:gd name="connsiteY12" fmla="*/ 1341684 h 1603018"/>
              <a:gd name="connsiteX13" fmla="*/ 8416849 w 9662615"/>
              <a:gd name="connsiteY13" fmla="*/ 1367085 h 1603018"/>
              <a:gd name="connsiteX14" fmla="*/ 8278355 w 9662615"/>
              <a:gd name="connsiteY14" fmla="*/ 1386569 h 1603018"/>
              <a:gd name="connsiteX15" fmla="*/ 8197961 w 9662615"/>
              <a:gd name="connsiteY15" fmla="*/ 1392804 h 1603018"/>
              <a:gd name="connsiteX16" fmla="*/ 8171196 w 9662615"/>
              <a:gd name="connsiteY16" fmla="*/ 1397216 h 1603018"/>
              <a:gd name="connsiteX17" fmla="*/ 8087910 w 9662615"/>
              <a:gd name="connsiteY17" fmla="*/ 1386449 h 1603018"/>
              <a:gd name="connsiteX18" fmla="*/ 7974579 w 9662615"/>
              <a:gd name="connsiteY18" fmla="*/ 1383439 h 1603018"/>
              <a:gd name="connsiteX19" fmla="*/ 7768351 w 9662615"/>
              <a:gd name="connsiteY19" fmla="*/ 1395051 h 1603018"/>
              <a:gd name="connsiteX20" fmla="*/ 7635985 w 9662615"/>
              <a:gd name="connsiteY20" fmla="*/ 1386363 h 1603018"/>
              <a:gd name="connsiteX21" fmla="*/ 7466069 w 9662615"/>
              <a:gd name="connsiteY21" fmla="*/ 1377654 h 1603018"/>
              <a:gd name="connsiteX22" fmla="*/ 7355642 w 9662615"/>
              <a:gd name="connsiteY22" fmla="*/ 1407761 h 1603018"/>
              <a:gd name="connsiteX23" fmla="*/ 7215220 w 9662615"/>
              <a:gd name="connsiteY23" fmla="*/ 1397856 h 1603018"/>
              <a:gd name="connsiteX24" fmla="*/ 7082147 w 9662615"/>
              <a:gd name="connsiteY24" fmla="*/ 1406113 h 1603018"/>
              <a:gd name="connsiteX25" fmla="*/ 6987129 w 9662615"/>
              <a:gd name="connsiteY25" fmla="*/ 1404834 h 1603018"/>
              <a:gd name="connsiteX26" fmla="*/ 6907567 w 9662615"/>
              <a:gd name="connsiteY26" fmla="*/ 1419149 h 1603018"/>
              <a:gd name="connsiteX27" fmla="*/ 6748428 w 9662615"/>
              <a:gd name="connsiteY27" fmla="*/ 1420308 h 1603018"/>
              <a:gd name="connsiteX28" fmla="*/ 6654257 w 9662615"/>
              <a:gd name="connsiteY28" fmla="*/ 1424143 h 1603018"/>
              <a:gd name="connsiteX29" fmla="*/ 6620123 w 9662615"/>
              <a:gd name="connsiteY29" fmla="*/ 1430535 h 1603018"/>
              <a:gd name="connsiteX30" fmla="*/ 6571355 w 9662615"/>
              <a:gd name="connsiteY30" fmla="*/ 1436144 h 1603018"/>
              <a:gd name="connsiteX31" fmla="*/ 6486557 w 9662615"/>
              <a:gd name="connsiteY31" fmla="*/ 1449861 h 1603018"/>
              <a:gd name="connsiteX32" fmla="*/ 6370419 w 9662615"/>
              <a:gd name="connsiteY32" fmla="*/ 1461649 h 1603018"/>
              <a:gd name="connsiteX33" fmla="*/ 6278839 w 9662615"/>
              <a:gd name="connsiteY33" fmla="*/ 1449160 h 1603018"/>
              <a:gd name="connsiteX34" fmla="*/ 6272455 w 9662615"/>
              <a:gd name="connsiteY34" fmla="*/ 1453191 h 1603018"/>
              <a:gd name="connsiteX35" fmla="*/ 6212659 w 9662615"/>
              <a:gd name="connsiteY35" fmla="*/ 1454850 h 1603018"/>
              <a:gd name="connsiteX36" fmla="*/ 6069317 w 9662615"/>
              <a:gd name="connsiteY36" fmla="*/ 1445838 h 1603018"/>
              <a:gd name="connsiteX37" fmla="*/ 5878477 w 9662615"/>
              <a:gd name="connsiteY37" fmla="*/ 1439180 h 1603018"/>
              <a:gd name="connsiteX38" fmla="*/ 5838387 w 9662615"/>
              <a:gd name="connsiteY38" fmla="*/ 1444679 h 1603018"/>
              <a:gd name="connsiteX39" fmla="*/ 5771136 w 9662615"/>
              <a:gd name="connsiteY39" fmla="*/ 1453639 h 1603018"/>
              <a:gd name="connsiteX40" fmla="*/ 5724081 w 9662615"/>
              <a:gd name="connsiteY40" fmla="*/ 1470431 h 1603018"/>
              <a:gd name="connsiteX41" fmla="*/ 5666577 w 9662615"/>
              <a:gd name="connsiteY41" fmla="*/ 1473921 h 1603018"/>
              <a:gd name="connsiteX42" fmla="*/ 5649068 w 9662615"/>
              <a:gd name="connsiteY42" fmla="*/ 1461676 h 1603018"/>
              <a:gd name="connsiteX43" fmla="*/ 5588902 w 9662615"/>
              <a:gd name="connsiteY43" fmla="*/ 1469647 h 1603018"/>
              <a:gd name="connsiteX44" fmla="*/ 5498090 w 9662615"/>
              <a:gd name="connsiteY44" fmla="*/ 1483173 h 1603018"/>
              <a:gd name="connsiteX45" fmla="*/ 5444641 w 9662615"/>
              <a:gd name="connsiteY45" fmla="*/ 1487602 h 1603018"/>
              <a:gd name="connsiteX46" fmla="*/ 5299812 w 9662615"/>
              <a:gd name="connsiteY46" fmla="*/ 1503362 h 1603018"/>
              <a:gd name="connsiteX47" fmla="*/ 5245752 w 9662615"/>
              <a:gd name="connsiteY47" fmla="*/ 1520612 h 1603018"/>
              <a:gd name="connsiteX48" fmla="*/ 5177807 w 9662615"/>
              <a:gd name="connsiteY48" fmla="*/ 1526802 h 1603018"/>
              <a:gd name="connsiteX49" fmla="*/ 5113910 w 9662615"/>
              <a:gd name="connsiteY49" fmla="*/ 1533205 h 1603018"/>
              <a:gd name="connsiteX50" fmla="*/ 5059484 w 9662615"/>
              <a:gd name="connsiteY50" fmla="*/ 1546802 h 1603018"/>
              <a:gd name="connsiteX51" fmla="*/ 5038524 w 9662615"/>
              <a:gd name="connsiteY51" fmla="*/ 1545675 h 1603018"/>
              <a:gd name="connsiteX52" fmla="*/ 5026564 w 9662615"/>
              <a:gd name="connsiteY52" fmla="*/ 1545376 h 1603018"/>
              <a:gd name="connsiteX53" fmla="*/ 4969433 w 9662615"/>
              <a:gd name="connsiteY53" fmla="*/ 1550865 h 1603018"/>
              <a:gd name="connsiteX54" fmla="*/ 4871726 w 9662615"/>
              <a:gd name="connsiteY54" fmla="*/ 1570584 h 1603018"/>
              <a:gd name="connsiteX55" fmla="*/ 4843267 w 9662615"/>
              <a:gd name="connsiteY55" fmla="*/ 1561459 h 1603018"/>
              <a:gd name="connsiteX56" fmla="*/ 4821058 w 9662615"/>
              <a:gd name="connsiteY56" fmla="*/ 1553078 h 1603018"/>
              <a:gd name="connsiteX57" fmla="*/ 4791466 w 9662615"/>
              <a:gd name="connsiteY57" fmla="*/ 1561324 h 1603018"/>
              <a:gd name="connsiteX58" fmla="*/ 4784247 w 9662615"/>
              <a:gd name="connsiteY58" fmla="*/ 1562342 h 1603018"/>
              <a:gd name="connsiteX59" fmla="*/ 4739309 w 9662615"/>
              <a:gd name="connsiteY59" fmla="*/ 1553948 h 1603018"/>
              <a:gd name="connsiteX60" fmla="*/ 4697562 w 9662615"/>
              <a:gd name="connsiteY60" fmla="*/ 1551206 h 1603018"/>
              <a:gd name="connsiteX61" fmla="*/ 4650737 w 9662615"/>
              <a:gd name="connsiteY61" fmla="*/ 1537381 h 1603018"/>
              <a:gd name="connsiteX62" fmla="*/ 4583150 w 9662615"/>
              <a:gd name="connsiteY62" fmla="*/ 1529064 h 1603018"/>
              <a:gd name="connsiteX63" fmla="*/ 4521734 w 9662615"/>
              <a:gd name="connsiteY63" fmla="*/ 1529359 h 1603018"/>
              <a:gd name="connsiteX64" fmla="*/ 4382398 w 9662615"/>
              <a:gd name="connsiteY64" fmla="*/ 1534108 h 1603018"/>
              <a:gd name="connsiteX65" fmla="*/ 4221826 w 9662615"/>
              <a:gd name="connsiteY65" fmla="*/ 1500972 h 1603018"/>
              <a:gd name="connsiteX66" fmla="*/ 4096601 w 9662615"/>
              <a:gd name="connsiteY66" fmla="*/ 1521563 h 1603018"/>
              <a:gd name="connsiteX67" fmla="*/ 4002441 w 9662615"/>
              <a:gd name="connsiteY67" fmla="*/ 1528912 h 1603018"/>
              <a:gd name="connsiteX68" fmla="*/ 3833906 w 9662615"/>
              <a:gd name="connsiteY68" fmla="*/ 1516637 h 1603018"/>
              <a:gd name="connsiteX69" fmla="*/ 3763845 w 9662615"/>
              <a:gd name="connsiteY69" fmla="*/ 1501782 h 1603018"/>
              <a:gd name="connsiteX70" fmla="*/ 3641778 w 9662615"/>
              <a:gd name="connsiteY70" fmla="*/ 1505446 h 1603018"/>
              <a:gd name="connsiteX71" fmla="*/ 3565233 w 9662615"/>
              <a:gd name="connsiteY71" fmla="*/ 1515122 h 1603018"/>
              <a:gd name="connsiteX72" fmla="*/ 3560267 w 9662615"/>
              <a:gd name="connsiteY72" fmla="*/ 1516288 h 1603018"/>
              <a:gd name="connsiteX73" fmla="*/ 3540258 w 9662615"/>
              <a:gd name="connsiteY73" fmla="*/ 1516976 h 1603018"/>
              <a:gd name="connsiteX74" fmla="*/ 3534780 w 9662615"/>
              <a:gd name="connsiteY74" fmla="*/ 1522141 h 1603018"/>
              <a:gd name="connsiteX75" fmla="*/ 3480929 w 9662615"/>
              <a:gd name="connsiteY75" fmla="*/ 1526739 h 1603018"/>
              <a:gd name="connsiteX76" fmla="*/ 3430805 w 9662615"/>
              <a:gd name="connsiteY76" fmla="*/ 1542521 h 1603018"/>
              <a:gd name="connsiteX77" fmla="*/ 3292707 w 9662615"/>
              <a:gd name="connsiteY77" fmla="*/ 1520490 h 1603018"/>
              <a:gd name="connsiteX78" fmla="*/ 3187872 w 9662615"/>
              <a:gd name="connsiteY78" fmla="*/ 1519991 h 1603018"/>
              <a:gd name="connsiteX79" fmla="*/ 3148026 w 9662615"/>
              <a:gd name="connsiteY79" fmla="*/ 1524777 h 1603018"/>
              <a:gd name="connsiteX80" fmla="*/ 3092394 w 9662615"/>
              <a:gd name="connsiteY80" fmla="*/ 1528115 h 1603018"/>
              <a:gd name="connsiteX81" fmla="*/ 2994200 w 9662615"/>
              <a:gd name="connsiteY81" fmla="*/ 1537857 h 1603018"/>
              <a:gd name="connsiteX82" fmla="*/ 2862301 w 9662615"/>
              <a:gd name="connsiteY82" fmla="*/ 1544250 h 1603018"/>
              <a:gd name="connsiteX83" fmla="*/ 2766335 w 9662615"/>
              <a:gd name="connsiteY83" fmla="*/ 1527662 h 1603018"/>
              <a:gd name="connsiteX84" fmla="*/ 2757836 w 9662615"/>
              <a:gd name="connsiteY84" fmla="*/ 1531371 h 1603018"/>
              <a:gd name="connsiteX85" fmla="*/ 2691555 w 9662615"/>
              <a:gd name="connsiteY85" fmla="*/ 1530283 h 1603018"/>
              <a:gd name="connsiteX86" fmla="*/ 2491676 w 9662615"/>
              <a:gd name="connsiteY86" fmla="*/ 1500859 h 1603018"/>
              <a:gd name="connsiteX87" fmla="*/ 2378036 w 9662615"/>
              <a:gd name="connsiteY87" fmla="*/ 1520645 h 1603018"/>
              <a:gd name="connsiteX88" fmla="*/ 2284269 w 9662615"/>
              <a:gd name="connsiteY88" fmla="*/ 1503068 h 1603018"/>
              <a:gd name="connsiteX89" fmla="*/ 2207104 w 9662615"/>
              <a:gd name="connsiteY89" fmla="*/ 1508888 h 1603018"/>
              <a:gd name="connsiteX90" fmla="*/ 2149226 w 9662615"/>
              <a:gd name="connsiteY90" fmla="*/ 1523409 h 1603018"/>
              <a:gd name="connsiteX91" fmla="*/ 2084783 w 9662615"/>
              <a:gd name="connsiteY91" fmla="*/ 1524245 h 1603018"/>
              <a:gd name="connsiteX92" fmla="*/ 2070075 w 9662615"/>
              <a:gd name="connsiteY92" fmla="*/ 1511285 h 1603018"/>
              <a:gd name="connsiteX93" fmla="*/ 2001057 w 9662615"/>
              <a:gd name="connsiteY93" fmla="*/ 1516449 h 1603018"/>
              <a:gd name="connsiteX94" fmla="*/ 1896330 w 9662615"/>
              <a:gd name="connsiteY94" fmla="*/ 1525725 h 1603018"/>
              <a:gd name="connsiteX95" fmla="*/ 1835994 w 9662615"/>
              <a:gd name="connsiteY95" fmla="*/ 1527678 h 1603018"/>
              <a:gd name="connsiteX96" fmla="*/ 1671119 w 9662615"/>
              <a:gd name="connsiteY96" fmla="*/ 1536701 h 1603018"/>
              <a:gd name="connsiteX97" fmla="*/ 1565556 w 9662615"/>
              <a:gd name="connsiteY97" fmla="*/ 1556503 h 1603018"/>
              <a:gd name="connsiteX98" fmla="*/ 1407755 w 9662615"/>
              <a:gd name="connsiteY98" fmla="*/ 1571444 h 1603018"/>
              <a:gd name="connsiteX99" fmla="*/ 1291872 w 9662615"/>
              <a:gd name="connsiteY99" fmla="*/ 1579471 h 1603018"/>
              <a:gd name="connsiteX100" fmla="*/ 1245251 w 9662615"/>
              <a:gd name="connsiteY100" fmla="*/ 1603018 h 1603018"/>
              <a:gd name="connsiteX101" fmla="*/ 1181938 w 9662615"/>
              <a:gd name="connsiteY101" fmla="*/ 1592789 h 1603018"/>
              <a:gd name="connsiteX102" fmla="*/ 1091432 w 9662615"/>
              <a:gd name="connsiteY102" fmla="*/ 1571003 h 1603018"/>
              <a:gd name="connsiteX103" fmla="*/ 940355 w 9662615"/>
              <a:gd name="connsiteY103" fmla="*/ 1560638 h 1603018"/>
              <a:gd name="connsiteX104" fmla="*/ 868264 w 9662615"/>
              <a:gd name="connsiteY104" fmla="*/ 1566392 h 1603018"/>
              <a:gd name="connsiteX105" fmla="*/ 792765 w 9662615"/>
              <a:gd name="connsiteY105" fmla="*/ 1563102 h 1603018"/>
              <a:gd name="connsiteX106" fmla="*/ 653153 w 9662615"/>
              <a:gd name="connsiteY106" fmla="*/ 1563516 h 1603018"/>
              <a:gd name="connsiteX107" fmla="*/ 541933 w 9662615"/>
              <a:gd name="connsiteY107" fmla="*/ 1561051 h 1603018"/>
              <a:gd name="connsiteX108" fmla="*/ 472797 w 9662615"/>
              <a:gd name="connsiteY108" fmla="*/ 1568904 h 1603018"/>
              <a:gd name="connsiteX109" fmla="*/ 396059 w 9662615"/>
              <a:gd name="connsiteY109" fmla="*/ 1560970 h 1603018"/>
              <a:gd name="connsiteX110" fmla="*/ 336819 w 9662615"/>
              <a:gd name="connsiteY110" fmla="*/ 1560892 h 1603018"/>
              <a:gd name="connsiteX111" fmla="*/ 267163 w 9662615"/>
              <a:gd name="connsiteY111" fmla="*/ 1531913 h 1603018"/>
              <a:gd name="connsiteX112" fmla="*/ 196644 w 9662615"/>
              <a:gd name="connsiteY112" fmla="*/ 1524565 h 1603018"/>
              <a:gd name="connsiteX113" fmla="*/ 86819 w 9662615"/>
              <a:gd name="connsiteY113" fmla="*/ 1519517 h 1603018"/>
              <a:gd name="connsiteX114" fmla="*/ 53369 w 9662615"/>
              <a:gd name="connsiteY114" fmla="*/ 1516853 h 1603018"/>
              <a:gd name="connsiteX115" fmla="*/ 2359 w 9662615"/>
              <a:gd name="connsiteY115" fmla="*/ 1515247 h 1603018"/>
              <a:gd name="connsiteX116" fmla="*/ 0 w 9662615"/>
              <a:gd name="connsiteY116" fmla="*/ 1514932 h 1603018"/>
              <a:gd name="connsiteX117" fmla="*/ 0 w 9662615"/>
              <a:gd name="connsiteY117" fmla="*/ 0 h 1603018"/>
              <a:gd name="connsiteX0" fmla="*/ 0 w 9662615"/>
              <a:gd name="connsiteY0" fmla="*/ 0 h 1603018"/>
              <a:gd name="connsiteX1" fmla="*/ 9662615 w 9662615"/>
              <a:gd name="connsiteY1" fmla="*/ 0 h 1603018"/>
              <a:gd name="connsiteX2" fmla="*/ 9662615 w 9662615"/>
              <a:gd name="connsiteY2" fmla="*/ 1280346 h 1603018"/>
              <a:gd name="connsiteX3" fmla="*/ 9551077 w 9662615"/>
              <a:gd name="connsiteY3" fmla="*/ 1292033 h 1603018"/>
              <a:gd name="connsiteX4" fmla="*/ 9469546 w 9662615"/>
              <a:gd name="connsiteY4" fmla="*/ 1289837 h 1603018"/>
              <a:gd name="connsiteX5" fmla="*/ 9326260 w 9662615"/>
              <a:gd name="connsiteY5" fmla="*/ 1277155 h 1603018"/>
              <a:gd name="connsiteX6" fmla="*/ 9144767 w 9662615"/>
              <a:gd name="connsiteY6" fmla="*/ 1264120 h 1603018"/>
              <a:gd name="connsiteX7" fmla="*/ 8976400 w 9662615"/>
              <a:gd name="connsiteY7" fmla="*/ 1326661 h 1603018"/>
              <a:gd name="connsiteX8" fmla="*/ 8828711 w 9662615"/>
              <a:gd name="connsiteY8" fmla="*/ 1346394 h 1603018"/>
              <a:gd name="connsiteX9" fmla="*/ 8695953 w 9662615"/>
              <a:gd name="connsiteY9" fmla="*/ 1346784 h 1603018"/>
              <a:gd name="connsiteX10" fmla="*/ 8652191 w 9662615"/>
              <a:gd name="connsiteY10" fmla="*/ 1345903 h 1603018"/>
              <a:gd name="connsiteX11" fmla="*/ 8591582 w 9662615"/>
              <a:gd name="connsiteY11" fmla="*/ 1341666 h 1603018"/>
              <a:gd name="connsiteX12" fmla="*/ 8537336 w 9662615"/>
              <a:gd name="connsiteY12" fmla="*/ 1341684 h 1603018"/>
              <a:gd name="connsiteX13" fmla="*/ 8416849 w 9662615"/>
              <a:gd name="connsiteY13" fmla="*/ 1367085 h 1603018"/>
              <a:gd name="connsiteX14" fmla="*/ 8278355 w 9662615"/>
              <a:gd name="connsiteY14" fmla="*/ 1386569 h 1603018"/>
              <a:gd name="connsiteX15" fmla="*/ 8197961 w 9662615"/>
              <a:gd name="connsiteY15" fmla="*/ 1392804 h 1603018"/>
              <a:gd name="connsiteX16" fmla="*/ 8171196 w 9662615"/>
              <a:gd name="connsiteY16" fmla="*/ 1397216 h 1603018"/>
              <a:gd name="connsiteX17" fmla="*/ 8087910 w 9662615"/>
              <a:gd name="connsiteY17" fmla="*/ 1386449 h 1603018"/>
              <a:gd name="connsiteX18" fmla="*/ 7974579 w 9662615"/>
              <a:gd name="connsiteY18" fmla="*/ 1383439 h 1603018"/>
              <a:gd name="connsiteX19" fmla="*/ 7768351 w 9662615"/>
              <a:gd name="connsiteY19" fmla="*/ 1395051 h 1603018"/>
              <a:gd name="connsiteX20" fmla="*/ 7635985 w 9662615"/>
              <a:gd name="connsiteY20" fmla="*/ 1386363 h 1603018"/>
              <a:gd name="connsiteX21" fmla="*/ 7466069 w 9662615"/>
              <a:gd name="connsiteY21" fmla="*/ 1377654 h 1603018"/>
              <a:gd name="connsiteX22" fmla="*/ 7355642 w 9662615"/>
              <a:gd name="connsiteY22" fmla="*/ 1407761 h 1603018"/>
              <a:gd name="connsiteX23" fmla="*/ 7215220 w 9662615"/>
              <a:gd name="connsiteY23" fmla="*/ 1397856 h 1603018"/>
              <a:gd name="connsiteX24" fmla="*/ 7082147 w 9662615"/>
              <a:gd name="connsiteY24" fmla="*/ 1406113 h 1603018"/>
              <a:gd name="connsiteX25" fmla="*/ 6987129 w 9662615"/>
              <a:gd name="connsiteY25" fmla="*/ 1404834 h 1603018"/>
              <a:gd name="connsiteX26" fmla="*/ 6907567 w 9662615"/>
              <a:gd name="connsiteY26" fmla="*/ 1419149 h 1603018"/>
              <a:gd name="connsiteX27" fmla="*/ 6748428 w 9662615"/>
              <a:gd name="connsiteY27" fmla="*/ 1420308 h 1603018"/>
              <a:gd name="connsiteX28" fmla="*/ 6654257 w 9662615"/>
              <a:gd name="connsiteY28" fmla="*/ 1424143 h 1603018"/>
              <a:gd name="connsiteX29" fmla="*/ 6620123 w 9662615"/>
              <a:gd name="connsiteY29" fmla="*/ 1430535 h 1603018"/>
              <a:gd name="connsiteX30" fmla="*/ 6571355 w 9662615"/>
              <a:gd name="connsiteY30" fmla="*/ 1436144 h 1603018"/>
              <a:gd name="connsiteX31" fmla="*/ 6486557 w 9662615"/>
              <a:gd name="connsiteY31" fmla="*/ 1449861 h 1603018"/>
              <a:gd name="connsiteX32" fmla="*/ 6370419 w 9662615"/>
              <a:gd name="connsiteY32" fmla="*/ 1461649 h 1603018"/>
              <a:gd name="connsiteX33" fmla="*/ 6278839 w 9662615"/>
              <a:gd name="connsiteY33" fmla="*/ 1449160 h 1603018"/>
              <a:gd name="connsiteX34" fmla="*/ 6272455 w 9662615"/>
              <a:gd name="connsiteY34" fmla="*/ 1453191 h 1603018"/>
              <a:gd name="connsiteX35" fmla="*/ 6212659 w 9662615"/>
              <a:gd name="connsiteY35" fmla="*/ 1454850 h 1603018"/>
              <a:gd name="connsiteX36" fmla="*/ 6069317 w 9662615"/>
              <a:gd name="connsiteY36" fmla="*/ 1445838 h 1603018"/>
              <a:gd name="connsiteX37" fmla="*/ 5878477 w 9662615"/>
              <a:gd name="connsiteY37" fmla="*/ 1439180 h 1603018"/>
              <a:gd name="connsiteX38" fmla="*/ 5838387 w 9662615"/>
              <a:gd name="connsiteY38" fmla="*/ 1444679 h 1603018"/>
              <a:gd name="connsiteX39" fmla="*/ 5771136 w 9662615"/>
              <a:gd name="connsiteY39" fmla="*/ 1453639 h 1603018"/>
              <a:gd name="connsiteX40" fmla="*/ 5724081 w 9662615"/>
              <a:gd name="connsiteY40" fmla="*/ 1470431 h 1603018"/>
              <a:gd name="connsiteX41" fmla="*/ 5666577 w 9662615"/>
              <a:gd name="connsiteY41" fmla="*/ 1473921 h 1603018"/>
              <a:gd name="connsiteX42" fmla="*/ 5649068 w 9662615"/>
              <a:gd name="connsiteY42" fmla="*/ 1461676 h 1603018"/>
              <a:gd name="connsiteX43" fmla="*/ 5588902 w 9662615"/>
              <a:gd name="connsiteY43" fmla="*/ 1469647 h 1603018"/>
              <a:gd name="connsiteX44" fmla="*/ 5498090 w 9662615"/>
              <a:gd name="connsiteY44" fmla="*/ 1483173 h 1603018"/>
              <a:gd name="connsiteX45" fmla="*/ 5444641 w 9662615"/>
              <a:gd name="connsiteY45" fmla="*/ 1487602 h 1603018"/>
              <a:gd name="connsiteX46" fmla="*/ 5299812 w 9662615"/>
              <a:gd name="connsiteY46" fmla="*/ 1503362 h 1603018"/>
              <a:gd name="connsiteX47" fmla="*/ 5245752 w 9662615"/>
              <a:gd name="connsiteY47" fmla="*/ 1520612 h 1603018"/>
              <a:gd name="connsiteX48" fmla="*/ 5177807 w 9662615"/>
              <a:gd name="connsiteY48" fmla="*/ 1526802 h 1603018"/>
              <a:gd name="connsiteX49" fmla="*/ 5113910 w 9662615"/>
              <a:gd name="connsiteY49" fmla="*/ 1533205 h 1603018"/>
              <a:gd name="connsiteX50" fmla="*/ 5059484 w 9662615"/>
              <a:gd name="connsiteY50" fmla="*/ 1546802 h 1603018"/>
              <a:gd name="connsiteX51" fmla="*/ 5038524 w 9662615"/>
              <a:gd name="connsiteY51" fmla="*/ 1545675 h 1603018"/>
              <a:gd name="connsiteX52" fmla="*/ 5026564 w 9662615"/>
              <a:gd name="connsiteY52" fmla="*/ 1545376 h 1603018"/>
              <a:gd name="connsiteX53" fmla="*/ 4969433 w 9662615"/>
              <a:gd name="connsiteY53" fmla="*/ 1550865 h 1603018"/>
              <a:gd name="connsiteX54" fmla="*/ 4871726 w 9662615"/>
              <a:gd name="connsiteY54" fmla="*/ 1570584 h 1603018"/>
              <a:gd name="connsiteX55" fmla="*/ 4843267 w 9662615"/>
              <a:gd name="connsiteY55" fmla="*/ 1561459 h 1603018"/>
              <a:gd name="connsiteX56" fmla="*/ 4821058 w 9662615"/>
              <a:gd name="connsiteY56" fmla="*/ 1553078 h 1603018"/>
              <a:gd name="connsiteX57" fmla="*/ 4791466 w 9662615"/>
              <a:gd name="connsiteY57" fmla="*/ 1561324 h 1603018"/>
              <a:gd name="connsiteX58" fmla="*/ 4784247 w 9662615"/>
              <a:gd name="connsiteY58" fmla="*/ 1562342 h 1603018"/>
              <a:gd name="connsiteX59" fmla="*/ 4739309 w 9662615"/>
              <a:gd name="connsiteY59" fmla="*/ 1553948 h 1603018"/>
              <a:gd name="connsiteX60" fmla="*/ 4697562 w 9662615"/>
              <a:gd name="connsiteY60" fmla="*/ 1551206 h 1603018"/>
              <a:gd name="connsiteX61" fmla="*/ 4650737 w 9662615"/>
              <a:gd name="connsiteY61" fmla="*/ 1537381 h 1603018"/>
              <a:gd name="connsiteX62" fmla="*/ 4583150 w 9662615"/>
              <a:gd name="connsiteY62" fmla="*/ 1529064 h 1603018"/>
              <a:gd name="connsiteX63" fmla="*/ 4521734 w 9662615"/>
              <a:gd name="connsiteY63" fmla="*/ 1529359 h 1603018"/>
              <a:gd name="connsiteX64" fmla="*/ 4382398 w 9662615"/>
              <a:gd name="connsiteY64" fmla="*/ 1534108 h 1603018"/>
              <a:gd name="connsiteX65" fmla="*/ 4221826 w 9662615"/>
              <a:gd name="connsiteY65" fmla="*/ 1500972 h 1603018"/>
              <a:gd name="connsiteX66" fmla="*/ 4096601 w 9662615"/>
              <a:gd name="connsiteY66" fmla="*/ 1521563 h 1603018"/>
              <a:gd name="connsiteX67" fmla="*/ 4002441 w 9662615"/>
              <a:gd name="connsiteY67" fmla="*/ 1528912 h 1603018"/>
              <a:gd name="connsiteX68" fmla="*/ 3833906 w 9662615"/>
              <a:gd name="connsiteY68" fmla="*/ 1516637 h 1603018"/>
              <a:gd name="connsiteX69" fmla="*/ 3763845 w 9662615"/>
              <a:gd name="connsiteY69" fmla="*/ 1501782 h 1603018"/>
              <a:gd name="connsiteX70" fmla="*/ 3641778 w 9662615"/>
              <a:gd name="connsiteY70" fmla="*/ 1505446 h 1603018"/>
              <a:gd name="connsiteX71" fmla="*/ 3565233 w 9662615"/>
              <a:gd name="connsiteY71" fmla="*/ 1515122 h 1603018"/>
              <a:gd name="connsiteX72" fmla="*/ 3560267 w 9662615"/>
              <a:gd name="connsiteY72" fmla="*/ 1516288 h 1603018"/>
              <a:gd name="connsiteX73" fmla="*/ 3540258 w 9662615"/>
              <a:gd name="connsiteY73" fmla="*/ 1516976 h 1603018"/>
              <a:gd name="connsiteX74" fmla="*/ 3522853 w 9662615"/>
              <a:gd name="connsiteY74" fmla="*/ 1538044 h 1603018"/>
              <a:gd name="connsiteX75" fmla="*/ 3480929 w 9662615"/>
              <a:gd name="connsiteY75" fmla="*/ 1526739 h 1603018"/>
              <a:gd name="connsiteX76" fmla="*/ 3430805 w 9662615"/>
              <a:gd name="connsiteY76" fmla="*/ 1542521 h 1603018"/>
              <a:gd name="connsiteX77" fmla="*/ 3292707 w 9662615"/>
              <a:gd name="connsiteY77" fmla="*/ 1520490 h 1603018"/>
              <a:gd name="connsiteX78" fmla="*/ 3187872 w 9662615"/>
              <a:gd name="connsiteY78" fmla="*/ 1519991 h 1603018"/>
              <a:gd name="connsiteX79" fmla="*/ 3148026 w 9662615"/>
              <a:gd name="connsiteY79" fmla="*/ 1524777 h 1603018"/>
              <a:gd name="connsiteX80" fmla="*/ 3092394 w 9662615"/>
              <a:gd name="connsiteY80" fmla="*/ 1528115 h 1603018"/>
              <a:gd name="connsiteX81" fmla="*/ 2994200 w 9662615"/>
              <a:gd name="connsiteY81" fmla="*/ 1537857 h 1603018"/>
              <a:gd name="connsiteX82" fmla="*/ 2862301 w 9662615"/>
              <a:gd name="connsiteY82" fmla="*/ 1544250 h 1603018"/>
              <a:gd name="connsiteX83" fmla="*/ 2766335 w 9662615"/>
              <a:gd name="connsiteY83" fmla="*/ 1527662 h 1603018"/>
              <a:gd name="connsiteX84" fmla="*/ 2757836 w 9662615"/>
              <a:gd name="connsiteY84" fmla="*/ 1531371 h 1603018"/>
              <a:gd name="connsiteX85" fmla="*/ 2691555 w 9662615"/>
              <a:gd name="connsiteY85" fmla="*/ 1530283 h 1603018"/>
              <a:gd name="connsiteX86" fmla="*/ 2491676 w 9662615"/>
              <a:gd name="connsiteY86" fmla="*/ 1500859 h 1603018"/>
              <a:gd name="connsiteX87" fmla="*/ 2378036 w 9662615"/>
              <a:gd name="connsiteY87" fmla="*/ 1520645 h 1603018"/>
              <a:gd name="connsiteX88" fmla="*/ 2284269 w 9662615"/>
              <a:gd name="connsiteY88" fmla="*/ 1503068 h 1603018"/>
              <a:gd name="connsiteX89" fmla="*/ 2207104 w 9662615"/>
              <a:gd name="connsiteY89" fmla="*/ 1508888 h 1603018"/>
              <a:gd name="connsiteX90" fmla="*/ 2149226 w 9662615"/>
              <a:gd name="connsiteY90" fmla="*/ 1523409 h 1603018"/>
              <a:gd name="connsiteX91" fmla="*/ 2084783 w 9662615"/>
              <a:gd name="connsiteY91" fmla="*/ 1524245 h 1603018"/>
              <a:gd name="connsiteX92" fmla="*/ 2070075 w 9662615"/>
              <a:gd name="connsiteY92" fmla="*/ 1511285 h 1603018"/>
              <a:gd name="connsiteX93" fmla="*/ 2001057 w 9662615"/>
              <a:gd name="connsiteY93" fmla="*/ 1516449 h 1603018"/>
              <a:gd name="connsiteX94" fmla="*/ 1896330 w 9662615"/>
              <a:gd name="connsiteY94" fmla="*/ 1525725 h 1603018"/>
              <a:gd name="connsiteX95" fmla="*/ 1835994 w 9662615"/>
              <a:gd name="connsiteY95" fmla="*/ 1527678 h 1603018"/>
              <a:gd name="connsiteX96" fmla="*/ 1671119 w 9662615"/>
              <a:gd name="connsiteY96" fmla="*/ 1536701 h 1603018"/>
              <a:gd name="connsiteX97" fmla="*/ 1565556 w 9662615"/>
              <a:gd name="connsiteY97" fmla="*/ 1556503 h 1603018"/>
              <a:gd name="connsiteX98" fmla="*/ 1407755 w 9662615"/>
              <a:gd name="connsiteY98" fmla="*/ 1571444 h 1603018"/>
              <a:gd name="connsiteX99" fmla="*/ 1291872 w 9662615"/>
              <a:gd name="connsiteY99" fmla="*/ 1579471 h 1603018"/>
              <a:gd name="connsiteX100" fmla="*/ 1245251 w 9662615"/>
              <a:gd name="connsiteY100" fmla="*/ 1603018 h 1603018"/>
              <a:gd name="connsiteX101" fmla="*/ 1181938 w 9662615"/>
              <a:gd name="connsiteY101" fmla="*/ 1592789 h 1603018"/>
              <a:gd name="connsiteX102" fmla="*/ 1091432 w 9662615"/>
              <a:gd name="connsiteY102" fmla="*/ 1571003 h 1603018"/>
              <a:gd name="connsiteX103" fmla="*/ 940355 w 9662615"/>
              <a:gd name="connsiteY103" fmla="*/ 1560638 h 1603018"/>
              <a:gd name="connsiteX104" fmla="*/ 868264 w 9662615"/>
              <a:gd name="connsiteY104" fmla="*/ 1566392 h 1603018"/>
              <a:gd name="connsiteX105" fmla="*/ 792765 w 9662615"/>
              <a:gd name="connsiteY105" fmla="*/ 1563102 h 1603018"/>
              <a:gd name="connsiteX106" fmla="*/ 653153 w 9662615"/>
              <a:gd name="connsiteY106" fmla="*/ 1563516 h 1603018"/>
              <a:gd name="connsiteX107" fmla="*/ 541933 w 9662615"/>
              <a:gd name="connsiteY107" fmla="*/ 1561051 h 1603018"/>
              <a:gd name="connsiteX108" fmla="*/ 472797 w 9662615"/>
              <a:gd name="connsiteY108" fmla="*/ 1568904 h 1603018"/>
              <a:gd name="connsiteX109" fmla="*/ 396059 w 9662615"/>
              <a:gd name="connsiteY109" fmla="*/ 1560970 h 1603018"/>
              <a:gd name="connsiteX110" fmla="*/ 336819 w 9662615"/>
              <a:gd name="connsiteY110" fmla="*/ 1560892 h 1603018"/>
              <a:gd name="connsiteX111" fmla="*/ 267163 w 9662615"/>
              <a:gd name="connsiteY111" fmla="*/ 1531913 h 1603018"/>
              <a:gd name="connsiteX112" fmla="*/ 196644 w 9662615"/>
              <a:gd name="connsiteY112" fmla="*/ 1524565 h 1603018"/>
              <a:gd name="connsiteX113" fmla="*/ 86819 w 9662615"/>
              <a:gd name="connsiteY113" fmla="*/ 1519517 h 1603018"/>
              <a:gd name="connsiteX114" fmla="*/ 53369 w 9662615"/>
              <a:gd name="connsiteY114" fmla="*/ 1516853 h 1603018"/>
              <a:gd name="connsiteX115" fmla="*/ 2359 w 9662615"/>
              <a:gd name="connsiteY115" fmla="*/ 1515247 h 1603018"/>
              <a:gd name="connsiteX116" fmla="*/ 0 w 9662615"/>
              <a:gd name="connsiteY116" fmla="*/ 1514932 h 1603018"/>
              <a:gd name="connsiteX117" fmla="*/ 0 w 9662615"/>
              <a:gd name="connsiteY117" fmla="*/ 0 h 1603018"/>
              <a:gd name="connsiteX0" fmla="*/ 0 w 9662615"/>
              <a:gd name="connsiteY0" fmla="*/ 0 h 1603018"/>
              <a:gd name="connsiteX1" fmla="*/ 9662615 w 9662615"/>
              <a:gd name="connsiteY1" fmla="*/ 0 h 1603018"/>
              <a:gd name="connsiteX2" fmla="*/ 9662615 w 9662615"/>
              <a:gd name="connsiteY2" fmla="*/ 1280346 h 1603018"/>
              <a:gd name="connsiteX3" fmla="*/ 9551077 w 9662615"/>
              <a:gd name="connsiteY3" fmla="*/ 1292033 h 1603018"/>
              <a:gd name="connsiteX4" fmla="*/ 9469546 w 9662615"/>
              <a:gd name="connsiteY4" fmla="*/ 1289837 h 1603018"/>
              <a:gd name="connsiteX5" fmla="*/ 9326260 w 9662615"/>
              <a:gd name="connsiteY5" fmla="*/ 1277155 h 1603018"/>
              <a:gd name="connsiteX6" fmla="*/ 9144767 w 9662615"/>
              <a:gd name="connsiteY6" fmla="*/ 1264120 h 1603018"/>
              <a:gd name="connsiteX7" fmla="*/ 8976400 w 9662615"/>
              <a:gd name="connsiteY7" fmla="*/ 1326661 h 1603018"/>
              <a:gd name="connsiteX8" fmla="*/ 8828711 w 9662615"/>
              <a:gd name="connsiteY8" fmla="*/ 1346394 h 1603018"/>
              <a:gd name="connsiteX9" fmla="*/ 8695953 w 9662615"/>
              <a:gd name="connsiteY9" fmla="*/ 1346784 h 1603018"/>
              <a:gd name="connsiteX10" fmla="*/ 8652191 w 9662615"/>
              <a:gd name="connsiteY10" fmla="*/ 1345903 h 1603018"/>
              <a:gd name="connsiteX11" fmla="*/ 8591582 w 9662615"/>
              <a:gd name="connsiteY11" fmla="*/ 1341666 h 1603018"/>
              <a:gd name="connsiteX12" fmla="*/ 8537336 w 9662615"/>
              <a:gd name="connsiteY12" fmla="*/ 1341684 h 1603018"/>
              <a:gd name="connsiteX13" fmla="*/ 8416849 w 9662615"/>
              <a:gd name="connsiteY13" fmla="*/ 1367085 h 1603018"/>
              <a:gd name="connsiteX14" fmla="*/ 8278355 w 9662615"/>
              <a:gd name="connsiteY14" fmla="*/ 1386569 h 1603018"/>
              <a:gd name="connsiteX15" fmla="*/ 8197961 w 9662615"/>
              <a:gd name="connsiteY15" fmla="*/ 1392804 h 1603018"/>
              <a:gd name="connsiteX16" fmla="*/ 8171196 w 9662615"/>
              <a:gd name="connsiteY16" fmla="*/ 1397216 h 1603018"/>
              <a:gd name="connsiteX17" fmla="*/ 8087910 w 9662615"/>
              <a:gd name="connsiteY17" fmla="*/ 1386449 h 1603018"/>
              <a:gd name="connsiteX18" fmla="*/ 7974579 w 9662615"/>
              <a:gd name="connsiteY18" fmla="*/ 1383439 h 1603018"/>
              <a:gd name="connsiteX19" fmla="*/ 7768351 w 9662615"/>
              <a:gd name="connsiteY19" fmla="*/ 1395051 h 1603018"/>
              <a:gd name="connsiteX20" fmla="*/ 7635985 w 9662615"/>
              <a:gd name="connsiteY20" fmla="*/ 1386363 h 1603018"/>
              <a:gd name="connsiteX21" fmla="*/ 7466069 w 9662615"/>
              <a:gd name="connsiteY21" fmla="*/ 1377654 h 1603018"/>
              <a:gd name="connsiteX22" fmla="*/ 7355642 w 9662615"/>
              <a:gd name="connsiteY22" fmla="*/ 1407761 h 1603018"/>
              <a:gd name="connsiteX23" fmla="*/ 7215220 w 9662615"/>
              <a:gd name="connsiteY23" fmla="*/ 1397856 h 1603018"/>
              <a:gd name="connsiteX24" fmla="*/ 7082147 w 9662615"/>
              <a:gd name="connsiteY24" fmla="*/ 1406113 h 1603018"/>
              <a:gd name="connsiteX25" fmla="*/ 6987129 w 9662615"/>
              <a:gd name="connsiteY25" fmla="*/ 1404834 h 1603018"/>
              <a:gd name="connsiteX26" fmla="*/ 6907567 w 9662615"/>
              <a:gd name="connsiteY26" fmla="*/ 1419149 h 1603018"/>
              <a:gd name="connsiteX27" fmla="*/ 6748428 w 9662615"/>
              <a:gd name="connsiteY27" fmla="*/ 1420308 h 1603018"/>
              <a:gd name="connsiteX28" fmla="*/ 6654257 w 9662615"/>
              <a:gd name="connsiteY28" fmla="*/ 1424143 h 1603018"/>
              <a:gd name="connsiteX29" fmla="*/ 6620123 w 9662615"/>
              <a:gd name="connsiteY29" fmla="*/ 1430535 h 1603018"/>
              <a:gd name="connsiteX30" fmla="*/ 6571355 w 9662615"/>
              <a:gd name="connsiteY30" fmla="*/ 1436144 h 1603018"/>
              <a:gd name="connsiteX31" fmla="*/ 6486557 w 9662615"/>
              <a:gd name="connsiteY31" fmla="*/ 1449861 h 1603018"/>
              <a:gd name="connsiteX32" fmla="*/ 6370419 w 9662615"/>
              <a:gd name="connsiteY32" fmla="*/ 1461649 h 1603018"/>
              <a:gd name="connsiteX33" fmla="*/ 6278839 w 9662615"/>
              <a:gd name="connsiteY33" fmla="*/ 1449160 h 1603018"/>
              <a:gd name="connsiteX34" fmla="*/ 6272455 w 9662615"/>
              <a:gd name="connsiteY34" fmla="*/ 1453191 h 1603018"/>
              <a:gd name="connsiteX35" fmla="*/ 6212659 w 9662615"/>
              <a:gd name="connsiteY35" fmla="*/ 1454850 h 1603018"/>
              <a:gd name="connsiteX36" fmla="*/ 6069317 w 9662615"/>
              <a:gd name="connsiteY36" fmla="*/ 1445838 h 1603018"/>
              <a:gd name="connsiteX37" fmla="*/ 5878477 w 9662615"/>
              <a:gd name="connsiteY37" fmla="*/ 1439180 h 1603018"/>
              <a:gd name="connsiteX38" fmla="*/ 5838387 w 9662615"/>
              <a:gd name="connsiteY38" fmla="*/ 1444679 h 1603018"/>
              <a:gd name="connsiteX39" fmla="*/ 5771136 w 9662615"/>
              <a:gd name="connsiteY39" fmla="*/ 1453639 h 1603018"/>
              <a:gd name="connsiteX40" fmla="*/ 5724081 w 9662615"/>
              <a:gd name="connsiteY40" fmla="*/ 1470431 h 1603018"/>
              <a:gd name="connsiteX41" fmla="*/ 5666577 w 9662615"/>
              <a:gd name="connsiteY41" fmla="*/ 1473921 h 1603018"/>
              <a:gd name="connsiteX42" fmla="*/ 5649068 w 9662615"/>
              <a:gd name="connsiteY42" fmla="*/ 1461676 h 1603018"/>
              <a:gd name="connsiteX43" fmla="*/ 5588902 w 9662615"/>
              <a:gd name="connsiteY43" fmla="*/ 1469647 h 1603018"/>
              <a:gd name="connsiteX44" fmla="*/ 5498090 w 9662615"/>
              <a:gd name="connsiteY44" fmla="*/ 1483173 h 1603018"/>
              <a:gd name="connsiteX45" fmla="*/ 5444641 w 9662615"/>
              <a:gd name="connsiteY45" fmla="*/ 1487602 h 1603018"/>
              <a:gd name="connsiteX46" fmla="*/ 5299812 w 9662615"/>
              <a:gd name="connsiteY46" fmla="*/ 1503362 h 1603018"/>
              <a:gd name="connsiteX47" fmla="*/ 5245752 w 9662615"/>
              <a:gd name="connsiteY47" fmla="*/ 1520612 h 1603018"/>
              <a:gd name="connsiteX48" fmla="*/ 5177807 w 9662615"/>
              <a:gd name="connsiteY48" fmla="*/ 1526802 h 1603018"/>
              <a:gd name="connsiteX49" fmla="*/ 5113910 w 9662615"/>
              <a:gd name="connsiteY49" fmla="*/ 1533205 h 1603018"/>
              <a:gd name="connsiteX50" fmla="*/ 5059484 w 9662615"/>
              <a:gd name="connsiteY50" fmla="*/ 1546802 h 1603018"/>
              <a:gd name="connsiteX51" fmla="*/ 5038524 w 9662615"/>
              <a:gd name="connsiteY51" fmla="*/ 1545675 h 1603018"/>
              <a:gd name="connsiteX52" fmla="*/ 5026564 w 9662615"/>
              <a:gd name="connsiteY52" fmla="*/ 1545376 h 1603018"/>
              <a:gd name="connsiteX53" fmla="*/ 4969433 w 9662615"/>
              <a:gd name="connsiteY53" fmla="*/ 1550865 h 1603018"/>
              <a:gd name="connsiteX54" fmla="*/ 4871726 w 9662615"/>
              <a:gd name="connsiteY54" fmla="*/ 1570584 h 1603018"/>
              <a:gd name="connsiteX55" fmla="*/ 4843267 w 9662615"/>
              <a:gd name="connsiteY55" fmla="*/ 1561459 h 1603018"/>
              <a:gd name="connsiteX56" fmla="*/ 4821058 w 9662615"/>
              <a:gd name="connsiteY56" fmla="*/ 1553078 h 1603018"/>
              <a:gd name="connsiteX57" fmla="*/ 4791466 w 9662615"/>
              <a:gd name="connsiteY57" fmla="*/ 1561324 h 1603018"/>
              <a:gd name="connsiteX58" fmla="*/ 4784247 w 9662615"/>
              <a:gd name="connsiteY58" fmla="*/ 1562342 h 1603018"/>
              <a:gd name="connsiteX59" fmla="*/ 4739309 w 9662615"/>
              <a:gd name="connsiteY59" fmla="*/ 1553948 h 1603018"/>
              <a:gd name="connsiteX60" fmla="*/ 4697562 w 9662615"/>
              <a:gd name="connsiteY60" fmla="*/ 1551206 h 1603018"/>
              <a:gd name="connsiteX61" fmla="*/ 4650737 w 9662615"/>
              <a:gd name="connsiteY61" fmla="*/ 1537381 h 1603018"/>
              <a:gd name="connsiteX62" fmla="*/ 4583150 w 9662615"/>
              <a:gd name="connsiteY62" fmla="*/ 1529064 h 1603018"/>
              <a:gd name="connsiteX63" fmla="*/ 4521734 w 9662615"/>
              <a:gd name="connsiteY63" fmla="*/ 1529359 h 1603018"/>
              <a:gd name="connsiteX64" fmla="*/ 4382398 w 9662615"/>
              <a:gd name="connsiteY64" fmla="*/ 1534108 h 1603018"/>
              <a:gd name="connsiteX65" fmla="*/ 4221826 w 9662615"/>
              <a:gd name="connsiteY65" fmla="*/ 1500972 h 1603018"/>
              <a:gd name="connsiteX66" fmla="*/ 4096601 w 9662615"/>
              <a:gd name="connsiteY66" fmla="*/ 1521563 h 1603018"/>
              <a:gd name="connsiteX67" fmla="*/ 4002441 w 9662615"/>
              <a:gd name="connsiteY67" fmla="*/ 1528912 h 1603018"/>
              <a:gd name="connsiteX68" fmla="*/ 3833906 w 9662615"/>
              <a:gd name="connsiteY68" fmla="*/ 1516637 h 1603018"/>
              <a:gd name="connsiteX69" fmla="*/ 3763845 w 9662615"/>
              <a:gd name="connsiteY69" fmla="*/ 1501782 h 1603018"/>
              <a:gd name="connsiteX70" fmla="*/ 3641778 w 9662615"/>
              <a:gd name="connsiteY70" fmla="*/ 1505446 h 1603018"/>
              <a:gd name="connsiteX71" fmla="*/ 3612941 w 9662615"/>
              <a:gd name="connsiteY71" fmla="*/ 1411755 h 1603018"/>
              <a:gd name="connsiteX72" fmla="*/ 3560267 w 9662615"/>
              <a:gd name="connsiteY72" fmla="*/ 1516288 h 1603018"/>
              <a:gd name="connsiteX73" fmla="*/ 3540258 w 9662615"/>
              <a:gd name="connsiteY73" fmla="*/ 1516976 h 1603018"/>
              <a:gd name="connsiteX74" fmla="*/ 3522853 w 9662615"/>
              <a:gd name="connsiteY74" fmla="*/ 1538044 h 1603018"/>
              <a:gd name="connsiteX75" fmla="*/ 3480929 w 9662615"/>
              <a:gd name="connsiteY75" fmla="*/ 1526739 h 1603018"/>
              <a:gd name="connsiteX76" fmla="*/ 3430805 w 9662615"/>
              <a:gd name="connsiteY76" fmla="*/ 1542521 h 1603018"/>
              <a:gd name="connsiteX77" fmla="*/ 3292707 w 9662615"/>
              <a:gd name="connsiteY77" fmla="*/ 1520490 h 1603018"/>
              <a:gd name="connsiteX78" fmla="*/ 3187872 w 9662615"/>
              <a:gd name="connsiteY78" fmla="*/ 1519991 h 1603018"/>
              <a:gd name="connsiteX79" fmla="*/ 3148026 w 9662615"/>
              <a:gd name="connsiteY79" fmla="*/ 1524777 h 1603018"/>
              <a:gd name="connsiteX80" fmla="*/ 3092394 w 9662615"/>
              <a:gd name="connsiteY80" fmla="*/ 1528115 h 1603018"/>
              <a:gd name="connsiteX81" fmla="*/ 2994200 w 9662615"/>
              <a:gd name="connsiteY81" fmla="*/ 1537857 h 1603018"/>
              <a:gd name="connsiteX82" fmla="*/ 2862301 w 9662615"/>
              <a:gd name="connsiteY82" fmla="*/ 1544250 h 1603018"/>
              <a:gd name="connsiteX83" fmla="*/ 2766335 w 9662615"/>
              <a:gd name="connsiteY83" fmla="*/ 1527662 h 1603018"/>
              <a:gd name="connsiteX84" fmla="*/ 2757836 w 9662615"/>
              <a:gd name="connsiteY84" fmla="*/ 1531371 h 1603018"/>
              <a:gd name="connsiteX85" fmla="*/ 2691555 w 9662615"/>
              <a:gd name="connsiteY85" fmla="*/ 1530283 h 1603018"/>
              <a:gd name="connsiteX86" fmla="*/ 2491676 w 9662615"/>
              <a:gd name="connsiteY86" fmla="*/ 1500859 h 1603018"/>
              <a:gd name="connsiteX87" fmla="*/ 2378036 w 9662615"/>
              <a:gd name="connsiteY87" fmla="*/ 1520645 h 1603018"/>
              <a:gd name="connsiteX88" fmla="*/ 2284269 w 9662615"/>
              <a:gd name="connsiteY88" fmla="*/ 1503068 h 1603018"/>
              <a:gd name="connsiteX89" fmla="*/ 2207104 w 9662615"/>
              <a:gd name="connsiteY89" fmla="*/ 1508888 h 1603018"/>
              <a:gd name="connsiteX90" fmla="*/ 2149226 w 9662615"/>
              <a:gd name="connsiteY90" fmla="*/ 1523409 h 1603018"/>
              <a:gd name="connsiteX91" fmla="*/ 2084783 w 9662615"/>
              <a:gd name="connsiteY91" fmla="*/ 1524245 h 1603018"/>
              <a:gd name="connsiteX92" fmla="*/ 2070075 w 9662615"/>
              <a:gd name="connsiteY92" fmla="*/ 1511285 h 1603018"/>
              <a:gd name="connsiteX93" fmla="*/ 2001057 w 9662615"/>
              <a:gd name="connsiteY93" fmla="*/ 1516449 h 1603018"/>
              <a:gd name="connsiteX94" fmla="*/ 1896330 w 9662615"/>
              <a:gd name="connsiteY94" fmla="*/ 1525725 h 1603018"/>
              <a:gd name="connsiteX95" fmla="*/ 1835994 w 9662615"/>
              <a:gd name="connsiteY95" fmla="*/ 1527678 h 1603018"/>
              <a:gd name="connsiteX96" fmla="*/ 1671119 w 9662615"/>
              <a:gd name="connsiteY96" fmla="*/ 1536701 h 1603018"/>
              <a:gd name="connsiteX97" fmla="*/ 1565556 w 9662615"/>
              <a:gd name="connsiteY97" fmla="*/ 1556503 h 1603018"/>
              <a:gd name="connsiteX98" fmla="*/ 1407755 w 9662615"/>
              <a:gd name="connsiteY98" fmla="*/ 1571444 h 1603018"/>
              <a:gd name="connsiteX99" fmla="*/ 1291872 w 9662615"/>
              <a:gd name="connsiteY99" fmla="*/ 1579471 h 1603018"/>
              <a:gd name="connsiteX100" fmla="*/ 1245251 w 9662615"/>
              <a:gd name="connsiteY100" fmla="*/ 1603018 h 1603018"/>
              <a:gd name="connsiteX101" fmla="*/ 1181938 w 9662615"/>
              <a:gd name="connsiteY101" fmla="*/ 1592789 h 1603018"/>
              <a:gd name="connsiteX102" fmla="*/ 1091432 w 9662615"/>
              <a:gd name="connsiteY102" fmla="*/ 1571003 h 1603018"/>
              <a:gd name="connsiteX103" fmla="*/ 940355 w 9662615"/>
              <a:gd name="connsiteY103" fmla="*/ 1560638 h 1603018"/>
              <a:gd name="connsiteX104" fmla="*/ 868264 w 9662615"/>
              <a:gd name="connsiteY104" fmla="*/ 1566392 h 1603018"/>
              <a:gd name="connsiteX105" fmla="*/ 792765 w 9662615"/>
              <a:gd name="connsiteY105" fmla="*/ 1563102 h 1603018"/>
              <a:gd name="connsiteX106" fmla="*/ 653153 w 9662615"/>
              <a:gd name="connsiteY106" fmla="*/ 1563516 h 1603018"/>
              <a:gd name="connsiteX107" fmla="*/ 541933 w 9662615"/>
              <a:gd name="connsiteY107" fmla="*/ 1561051 h 1603018"/>
              <a:gd name="connsiteX108" fmla="*/ 472797 w 9662615"/>
              <a:gd name="connsiteY108" fmla="*/ 1568904 h 1603018"/>
              <a:gd name="connsiteX109" fmla="*/ 396059 w 9662615"/>
              <a:gd name="connsiteY109" fmla="*/ 1560970 h 1603018"/>
              <a:gd name="connsiteX110" fmla="*/ 336819 w 9662615"/>
              <a:gd name="connsiteY110" fmla="*/ 1560892 h 1603018"/>
              <a:gd name="connsiteX111" fmla="*/ 267163 w 9662615"/>
              <a:gd name="connsiteY111" fmla="*/ 1531913 h 1603018"/>
              <a:gd name="connsiteX112" fmla="*/ 196644 w 9662615"/>
              <a:gd name="connsiteY112" fmla="*/ 1524565 h 1603018"/>
              <a:gd name="connsiteX113" fmla="*/ 86819 w 9662615"/>
              <a:gd name="connsiteY113" fmla="*/ 1519517 h 1603018"/>
              <a:gd name="connsiteX114" fmla="*/ 53369 w 9662615"/>
              <a:gd name="connsiteY114" fmla="*/ 1516853 h 1603018"/>
              <a:gd name="connsiteX115" fmla="*/ 2359 w 9662615"/>
              <a:gd name="connsiteY115" fmla="*/ 1515247 h 1603018"/>
              <a:gd name="connsiteX116" fmla="*/ 0 w 9662615"/>
              <a:gd name="connsiteY116" fmla="*/ 1514932 h 1603018"/>
              <a:gd name="connsiteX117" fmla="*/ 0 w 9662615"/>
              <a:gd name="connsiteY117" fmla="*/ 0 h 1603018"/>
              <a:gd name="connsiteX0" fmla="*/ 0 w 9662615"/>
              <a:gd name="connsiteY0" fmla="*/ 0 h 1603018"/>
              <a:gd name="connsiteX1" fmla="*/ 9662615 w 9662615"/>
              <a:gd name="connsiteY1" fmla="*/ 0 h 1603018"/>
              <a:gd name="connsiteX2" fmla="*/ 9662615 w 9662615"/>
              <a:gd name="connsiteY2" fmla="*/ 1280346 h 1603018"/>
              <a:gd name="connsiteX3" fmla="*/ 9551077 w 9662615"/>
              <a:gd name="connsiteY3" fmla="*/ 1292033 h 1603018"/>
              <a:gd name="connsiteX4" fmla="*/ 9469546 w 9662615"/>
              <a:gd name="connsiteY4" fmla="*/ 1289837 h 1603018"/>
              <a:gd name="connsiteX5" fmla="*/ 9326260 w 9662615"/>
              <a:gd name="connsiteY5" fmla="*/ 1277155 h 1603018"/>
              <a:gd name="connsiteX6" fmla="*/ 9144767 w 9662615"/>
              <a:gd name="connsiteY6" fmla="*/ 1264120 h 1603018"/>
              <a:gd name="connsiteX7" fmla="*/ 8976400 w 9662615"/>
              <a:gd name="connsiteY7" fmla="*/ 1326661 h 1603018"/>
              <a:gd name="connsiteX8" fmla="*/ 8828711 w 9662615"/>
              <a:gd name="connsiteY8" fmla="*/ 1346394 h 1603018"/>
              <a:gd name="connsiteX9" fmla="*/ 8695953 w 9662615"/>
              <a:gd name="connsiteY9" fmla="*/ 1346784 h 1603018"/>
              <a:gd name="connsiteX10" fmla="*/ 8652191 w 9662615"/>
              <a:gd name="connsiteY10" fmla="*/ 1345903 h 1603018"/>
              <a:gd name="connsiteX11" fmla="*/ 8591582 w 9662615"/>
              <a:gd name="connsiteY11" fmla="*/ 1341666 h 1603018"/>
              <a:gd name="connsiteX12" fmla="*/ 8537336 w 9662615"/>
              <a:gd name="connsiteY12" fmla="*/ 1341684 h 1603018"/>
              <a:gd name="connsiteX13" fmla="*/ 8416849 w 9662615"/>
              <a:gd name="connsiteY13" fmla="*/ 1367085 h 1603018"/>
              <a:gd name="connsiteX14" fmla="*/ 8278355 w 9662615"/>
              <a:gd name="connsiteY14" fmla="*/ 1386569 h 1603018"/>
              <a:gd name="connsiteX15" fmla="*/ 8197961 w 9662615"/>
              <a:gd name="connsiteY15" fmla="*/ 1392804 h 1603018"/>
              <a:gd name="connsiteX16" fmla="*/ 8171196 w 9662615"/>
              <a:gd name="connsiteY16" fmla="*/ 1397216 h 1603018"/>
              <a:gd name="connsiteX17" fmla="*/ 8087910 w 9662615"/>
              <a:gd name="connsiteY17" fmla="*/ 1386449 h 1603018"/>
              <a:gd name="connsiteX18" fmla="*/ 7974579 w 9662615"/>
              <a:gd name="connsiteY18" fmla="*/ 1383439 h 1603018"/>
              <a:gd name="connsiteX19" fmla="*/ 7768351 w 9662615"/>
              <a:gd name="connsiteY19" fmla="*/ 1395051 h 1603018"/>
              <a:gd name="connsiteX20" fmla="*/ 7635985 w 9662615"/>
              <a:gd name="connsiteY20" fmla="*/ 1386363 h 1603018"/>
              <a:gd name="connsiteX21" fmla="*/ 7466069 w 9662615"/>
              <a:gd name="connsiteY21" fmla="*/ 1377654 h 1603018"/>
              <a:gd name="connsiteX22" fmla="*/ 7355642 w 9662615"/>
              <a:gd name="connsiteY22" fmla="*/ 1407761 h 1603018"/>
              <a:gd name="connsiteX23" fmla="*/ 7215220 w 9662615"/>
              <a:gd name="connsiteY23" fmla="*/ 1397856 h 1603018"/>
              <a:gd name="connsiteX24" fmla="*/ 7082147 w 9662615"/>
              <a:gd name="connsiteY24" fmla="*/ 1406113 h 1603018"/>
              <a:gd name="connsiteX25" fmla="*/ 6987129 w 9662615"/>
              <a:gd name="connsiteY25" fmla="*/ 1404834 h 1603018"/>
              <a:gd name="connsiteX26" fmla="*/ 6907567 w 9662615"/>
              <a:gd name="connsiteY26" fmla="*/ 1419149 h 1603018"/>
              <a:gd name="connsiteX27" fmla="*/ 6748428 w 9662615"/>
              <a:gd name="connsiteY27" fmla="*/ 1420308 h 1603018"/>
              <a:gd name="connsiteX28" fmla="*/ 6654257 w 9662615"/>
              <a:gd name="connsiteY28" fmla="*/ 1424143 h 1603018"/>
              <a:gd name="connsiteX29" fmla="*/ 6620123 w 9662615"/>
              <a:gd name="connsiteY29" fmla="*/ 1430535 h 1603018"/>
              <a:gd name="connsiteX30" fmla="*/ 6571355 w 9662615"/>
              <a:gd name="connsiteY30" fmla="*/ 1436144 h 1603018"/>
              <a:gd name="connsiteX31" fmla="*/ 6486557 w 9662615"/>
              <a:gd name="connsiteY31" fmla="*/ 1449861 h 1603018"/>
              <a:gd name="connsiteX32" fmla="*/ 6370419 w 9662615"/>
              <a:gd name="connsiteY32" fmla="*/ 1461649 h 1603018"/>
              <a:gd name="connsiteX33" fmla="*/ 6278839 w 9662615"/>
              <a:gd name="connsiteY33" fmla="*/ 1449160 h 1603018"/>
              <a:gd name="connsiteX34" fmla="*/ 6272455 w 9662615"/>
              <a:gd name="connsiteY34" fmla="*/ 1453191 h 1603018"/>
              <a:gd name="connsiteX35" fmla="*/ 6212659 w 9662615"/>
              <a:gd name="connsiteY35" fmla="*/ 1454850 h 1603018"/>
              <a:gd name="connsiteX36" fmla="*/ 6069317 w 9662615"/>
              <a:gd name="connsiteY36" fmla="*/ 1445838 h 1603018"/>
              <a:gd name="connsiteX37" fmla="*/ 5878477 w 9662615"/>
              <a:gd name="connsiteY37" fmla="*/ 1439180 h 1603018"/>
              <a:gd name="connsiteX38" fmla="*/ 5838387 w 9662615"/>
              <a:gd name="connsiteY38" fmla="*/ 1444679 h 1603018"/>
              <a:gd name="connsiteX39" fmla="*/ 5771136 w 9662615"/>
              <a:gd name="connsiteY39" fmla="*/ 1453639 h 1603018"/>
              <a:gd name="connsiteX40" fmla="*/ 5724081 w 9662615"/>
              <a:gd name="connsiteY40" fmla="*/ 1470431 h 1603018"/>
              <a:gd name="connsiteX41" fmla="*/ 5666577 w 9662615"/>
              <a:gd name="connsiteY41" fmla="*/ 1473921 h 1603018"/>
              <a:gd name="connsiteX42" fmla="*/ 5649068 w 9662615"/>
              <a:gd name="connsiteY42" fmla="*/ 1461676 h 1603018"/>
              <a:gd name="connsiteX43" fmla="*/ 5588902 w 9662615"/>
              <a:gd name="connsiteY43" fmla="*/ 1469647 h 1603018"/>
              <a:gd name="connsiteX44" fmla="*/ 5498090 w 9662615"/>
              <a:gd name="connsiteY44" fmla="*/ 1483173 h 1603018"/>
              <a:gd name="connsiteX45" fmla="*/ 5444641 w 9662615"/>
              <a:gd name="connsiteY45" fmla="*/ 1487602 h 1603018"/>
              <a:gd name="connsiteX46" fmla="*/ 5299812 w 9662615"/>
              <a:gd name="connsiteY46" fmla="*/ 1503362 h 1603018"/>
              <a:gd name="connsiteX47" fmla="*/ 5245752 w 9662615"/>
              <a:gd name="connsiteY47" fmla="*/ 1520612 h 1603018"/>
              <a:gd name="connsiteX48" fmla="*/ 5177807 w 9662615"/>
              <a:gd name="connsiteY48" fmla="*/ 1526802 h 1603018"/>
              <a:gd name="connsiteX49" fmla="*/ 5113910 w 9662615"/>
              <a:gd name="connsiteY49" fmla="*/ 1533205 h 1603018"/>
              <a:gd name="connsiteX50" fmla="*/ 5059484 w 9662615"/>
              <a:gd name="connsiteY50" fmla="*/ 1546802 h 1603018"/>
              <a:gd name="connsiteX51" fmla="*/ 5038524 w 9662615"/>
              <a:gd name="connsiteY51" fmla="*/ 1545675 h 1603018"/>
              <a:gd name="connsiteX52" fmla="*/ 5026564 w 9662615"/>
              <a:gd name="connsiteY52" fmla="*/ 1545376 h 1603018"/>
              <a:gd name="connsiteX53" fmla="*/ 4969433 w 9662615"/>
              <a:gd name="connsiteY53" fmla="*/ 1550865 h 1603018"/>
              <a:gd name="connsiteX54" fmla="*/ 4871726 w 9662615"/>
              <a:gd name="connsiteY54" fmla="*/ 1570584 h 1603018"/>
              <a:gd name="connsiteX55" fmla="*/ 4843267 w 9662615"/>
              <a:gd name="connsiteY55" fmla="*/ 1561459 h 1603018"/>
              <a:gd name="connsiteX56" fmla="*/ 4821058 w 9662615"/>
              <a:gd name="connsiteY56" fmla="*/ 1553078 h 1603018"/>
              <a:gd name="connsiteX57" fmla="*/ 4791466 w 9662615"/>
              <a:gd name="connsiteY57" fmla="*/ 1561324 h 1603018"/>
              <a:gd name="connsiteX58" fmla="*/ 4784247 w 9662615"/>
              <a:gd name="connsiteY58" fmla="*/ 1562342 h 1603018"/>
              <a:gd name="connsiteX59" fmla="*/ 4739309 w 9662615"/>
              <a:gd name="connsiteY59" fmla="*/ 1553948 h 1603018"/>
              <a:gd name="connsiteX60" fmla="*/ 4697562 w 9662615"/>
              <a:gd name="connsiteY60" fmla="*/ 1551206 h 1603018"/>
              <a:gd name="connsiteX61" fmla="*/ 4650737 w 9662615"/>
              <a:gd name="connsiteY61" fmla="*/ 1537381 h 1603018"/>
              <a:gd name="connsiteX62" fmla="*/ 4583150 w 9662615"/>
              <a:gd name="connsiteY62" fmla="*/ 1529064 h 1603018"/>
              <a:gd name="connsiteX63" fmla="*/ 4521734 w 9662615"/>
              <a:gd name="connsiteY63" fmla="*/ 1529359 h 1603018"/>
              <a:gd name="connsiteX64" fmla="*/ 4382398 w 9662615"/>
              <a:gd name="connsiteY64" fmla="*/ 1534108 h 1603018"/>
              <a:gd name="connsiteX65" fmla="*/ 4221826 w 9662615"/>
              <a:gd name="connsiteY65" fmla="*/ 1500972 h 1603018"/>
              <a:gd name="connsiteX66" fmla="*/ 4096601 w 9662615"/>
              <a:gd name="connsiteY66" fmla="*/ 1521563 h 1603018"/>
              <a:gd name="connsiteX67" fmla="*/ 4002441 w 9662615"/>
              <a:gd name="connsiteY67" fmla="*/ 1528912 h 1603018"/>
              <a:gd name="connsiteX68" fmla="*/ 3833906 w 9662615"/>
              <a:gd name="connsiteY68" fmla="*/ 1516637 h 1603018"/>
              <a:gd name="connsiteX69" fmla="*/ 3763845 w 9662615"/>
              <a:gd name="connsiteY69" fmla="*/ 1501782 h 1603018"/>
              <a:gd name="connsiteX70" fmla="*/ 3641778 w 9662615"/>
              <a:gd name="connsiteY70" fmla="*/ 1505446 h 1603018"/>
              <a:gd name="connsiteX71" fmla="*/ 3612941 w 9662615"/>
              <a:gd name="connsiteY71" fmla="*/ 1411755 h 1603018"/>
              <a:gd name="connsiteX72" fmla="*/ 3576170 w 9662615"/>
              <a:gd name="connsiteY72" fmla="*/ 1516288 h 1603018"/>
              <a:gd name="connsiteX73" fmla="*/ 3540258 w 9662615"/>
              <a:gd name="connsiteY73" fmla="*/ 1516976 h 1603018"/>
              <a:gd name="connsiteX74" fmla="*/ 3522853 w 9662615"/>
              <a:gd name="connsiteY74" fmla="*/ 1538044 h 1603018"/>
              <a:gd name="connsiteX75" fmla="*/ 3480929 w 9662615"/>
              <a:gd name="connsiteY75" fmla="*/ 1526739 h 1603018"/>
              <a:gd name="connsiteX76" fmla="*/ 3430805 w 9662615"/>
              <a:gd name="connsiteY76" fmla="*/ 1542521 h 1603018"/>
              <a:gd name="connsiteX77" fmla="*/ 3292707 w 9662615"/>
              <a:gd name="connsiteY77" fmla="*/ 1520490 h 1603018"/>
              <a:gd name="connsiteX78" fmla="*/ 3187872 w 9662615"/>
              <a:gd name="connsiteY78" fmla="*/ 1519991 h 1603018"/>
              <a:gd name="connsiteX79" fmla="*/ 3148026 w 9662615"/>
              <a:gd name="connsiteY79" fmla="*/ 1524777 h 1603018"/>
              <a:gd name="connsiteX80" fmla="*/ 3092394 w 9662615"/>
              <a:gd name="connsiteY80" fmla="*/ 1528115 h 1603018"/>
              <a:gd name="connsiteX81" fmla="*/ 2994200 w 9662615"/>
              <a:gd name="connsiteY81" fmla="*/ 1537857 h 1603018"/>
              <a:gd name="connsiteX82" fmla="*/ 2862301 w 9662615"/>
              <a:gd name="connsiteY82" fmla="*/ 1544250 h 1603018"/>
              <a:gd name="connsiteX83" fmla="*/ 2766335 w 9662615"/>
              <a:gd name="connsiteY83" fmla="*/ 1527662 h 1603018"/>
              <a:gd name="connsiteX84" fmla="*/ 2757836 w 9662615"/>
              <a:gd name="connsiteY84" fmla="*/ 1531371 h 1603018"/>
              <a:gd name="connsiteX85" fmla="*/ 2691555 w 9662615"/>
              <a:gd name="connsiteY85" fmla="*/ 1530283 h 1603018"/>
              <a:gd name="connsiteX86" fmla="*/ 2491676 w 9662615"/>
              <a:gd name="connsiteY86" fmla="*/ 1500859 h 1603018"/>
              <a:gd name="connsiteX87" fmla="*/ 2378036 w 9662615"/>
              <a:gd name="connsiteY87" fmla="*/ 1520645 h 1603018"/>
              <a:gd name="connsiteX88" fmla="*/ 2284269 w 9662615"/>
              <a:gd name="connsiteY88" fmla="*/ 1503068 h 1603018"/>
              <a:gd name="connsiteX89" fmla="*/ 2207104 w 9662615"/>
              <a:gd name="connsiteY89" fmla="*/ 1508888 h 1603018"/>
              <a:gd name="connsiteX90" fmla="*/ 2149226 w 9662615"/>
              <a:gd name="connsiteY90" fmla="*/ 1523409 h 1603018"/>
              <a:gd name="connsiteX91" fmla="*/ 2084783 w 9662615"/>
              <a:gd name="connsiteY91" fmla="*/ 1524245 h 1603018"/>
              <a:gd name="connsiteX92" fmla="*/ 2070075 w 9662615"/>
              <a:gd name="connsiteY92" fmla="*/ 1511285 h 1603018"/>
              <a:gd name="connsiteX93" fmla="*/ 2001057 w 9662615"/>
              <a:gd name="connsiteY93" fmla="*/ 1516449 h 1603018"/>
              <a:gd name="connsiteX94" fmla="*/ 1896330 w 9662615"/>
              <a:gd name="connsiteY94" fmla="*/ 1525725 h 1603018"/>
              <a:gd name="connsiteX95" fmla="*/ 1835994 w 9662615"/>
              <a:gd name="connsiteY95" fmla="*/ 1527678 h 1603018"/>
              <a:gd name="connsiteX96" fmla="*/ 1671119 w 9662615"/>
              <a:gd name="connsiteY96" fmla="*/ 1536701 h 1603018"/>
              <a:gd name="connsiteX97" fmla="*/ 1565556 w 9662615"/>
              <a:gd name="connsiteY97" fmla="*/ 1556503 h 1603018"/>
              <a:gd name="connsiteX98" fmla="*/ 1407755 w 9662615"/>
              <a:gd name="connsiteY98" fmla="*/ 1571444 h 1603018"/>
              <a:gd name="connsiteX99" fmla="*/ 1291872 w 9662615"/>
              <a:gd name="connsiteY99" fmla="*/ 1579471 h 1603018"/>
              <a:gd name="connsiteX100" fmla="*/ 1245251 w 9662615"/>
              <a:gd name="connsiteY100" fmla="*/ 1603018 h 1603018"/>
              <a:gd name="connsiteX101" fmla="*/ 1181938 w 9662615"/>
              <a:gd name="connsiteY101" fmla="*/ 1592789 h 1603018"/>
              <a:gd name="connsiteX102" fmla="*/ 1091432 w 9662615"/>
              <a:gd name="connsiteY102" fmla="*/ 1571003 h 1603018"/>
              <a:gd name="connsiteX103" fmla="*/ 940355 w 9662615"/>
              <a:gd name="connsiteY103" fmla="*/ 1560638 h 1603018"/>
              <a:gd name="connsiteX104" fmla="*/ 868264 w 9662615"/>
              <a:gd name="connsiteY104" fmla="*/ 1566392 h 1603018"/>
              <a:gd name="connsiteX105" fmla="*/ 792765 w 9662615"/>
              <a:gd name="connsiteY105" fmla="*/ 1563102 h 1603018"/>
              <a:gd name="connsiteX106" fmla="*/ 653153 w 9662615"/>
              <a:gd name="connsiteY106" fmla="*/ 1563516 h 1603018"/>
              <a:gd name="connsiteX107" fmla="*/ 541933 w 9662615"/>
              <a:gd name="connsiteY107" fmla="*/ 1561051 h 1603018"/>
              <a:gd name="connsiteX108" fmla="*/ 472797 w 9662615"/>
              <a:gd name="connsiteY108" fmla="*/ 1568904 h 1603018"/>
              <a:gd name="connsiteX109" fmla="*/ 396059 w 9662615"/>
              <a:gd name="connsiteY109" fmla="*/ 1560970 h 1603018"/>
              <a:gd name="connsiteX110" fmla="*/ 336819 w 9662615"/>
              <a:gd name="connsiteY110" fmla="*/ 1560892 h 1603018"/>
              <a:gd name="connsiteX111" fmla="*/ 267163 w 9662615"/>
              <a:gd name="connsiteY111" fmla="*/ 1531913 h 1603018"/>
              <a:gd name="connsiteX112" fmla="*/ 196644 w 9662615"/>
              <a:gd name="connsiteY112" fmla="*/ 1524565 h 1603018"/>
              <a:gd name="connsiteX113" fmla="*/ 86819 w 9662615"/>
              <a:gd name="connsiteY113" fmla="*/ 1519517 h 1603018"/>
              <a:gd name="connsiteX114" fmla="*/ 53369 w 9662615"/>
              <a:gd name="connsiteY114" fmla="*/ 1516853 h 1603018"/>
              <a:gd name="connsiteX115" fmla="*/ 2359 w 9662615"/>
              <a:gd name="connsiteY115" fmla="*/ 1515247 h 1603018"/>
              <a:gd name="connsiteX116" fmla="*/ 0 w 9662615"/>
              <a:gd name="connsiteY116" fmla="*/ 1514932 h 1603018"/>
              <a:gd name="connsiteX117" fmla="*/ 0 w 9662615"/>
              <a:gd name="connsiteY117" fmla="*/ 0 h 1603018"/>
              <a:gd name="connsiteX0" fmla="*/ 0 w 9662615"/>
              <a:gd name="connsiteY0" fmla="*/ 0 h 1603018"/>
              <a:gd name="connsiteX1" fmla="*/ 9662615 w 9662615"/>
              <a:gd name="connsiteY1" fmla="*/ 0 h 1603018"/>
              <a:gd name="connsiteX2" fmla="*/ 9662615 w 9662615"/>
              <a:gd name="connsiteY2" fmla="*/ 1280346 h 1603018"/>
              <a:gd name="connsiteX3" fmla="*/ 9551077 w 9662615"/>
              <a:gd name="connsiteY3" fmla="*/ 1292033 h 1603018"/>
              <a:gd name="connsiteX4" fmla="*/ 9469546 w 9662615"/>
              <a:gd name="connsiteY4" fmla="*/ 1289837 h 1603018"/>
              <a:gd name="connsiteX5" fmla="*/ 9326260 w 9662615"/>
              <a:gd name="connsiteY5" fmla="*/ 1277155 h 1603018"/>
              <a:gd name="connsiteX6" fmla="*/ 9144767 w 9662615"/>
              <a:gd name="connsiteY6" fmla="*/ 1264120 h 1603018"/>
              <a:gd name="connsiteX7" fmla="*/ 8976400 w 9662615"/>
              <a:gd name="connsiteY7" fmla="*/ 1326661 h 1603018"/>
              <a:gd name="connsiteX8" fmla="*/ 8828711 w 9662615"/>
              <a:gd name="connsiteY8" fmla="*/ 1346394 h 1603018"/>
              <a:gd name="connsiteX9" fmla="*/ 8695953 w 9662615"/>
              <a:gd name="connsiteY9" fmla="*/ 1346784 h 1603018"/>
              <a:gd name="connsiteX10" fmla="*/ 8652191 w 9662615"/>
              <a:gd name="connsiteY10" fmla="*/ 1345903 h 1603018"/>
              <a:gd name="connsiteX11" fmla="*/ 8591582 w 9662615"/>
              <a:gd name="connsiteY11" fmla="*/ 1341666 h 1603018"/>
              <a:gd name="connsiteX12" fmla="*/ 8537336 w 9662615"/>
              <a:gd name="connsiteY12" fmla="*/ 1341684 h 1603018"/>
              <a:gd name="connsiteX13" fmla="*/ 8416849 w 9662615"/>
              <a:gd name="connsiteY13" fmla="*/ 1367085 h 1603018"/>
              <a:gd name="connsiteX14" fmla="*/ 8278355 w 9662615"/>
              <a:gd name="connsiteY14" fmla="*/ 1386569 h 1603018"/>
              <a:gd name="connsiteX15" fmla="*/ 8197961 w 9662615"/>
              <a:gd name="connsiteY15" fmla="*/ 1392804 h 1603018"/>
              <a:gd name="connsiteX16" fmla="*/ 8171196 w 9662615"/>
              <a:gd name="connsiteY16" fmla="*/ 1397216 h 1603018"/>
              <a:gd name="connsiteX17" fmla="*/ 8087910 w 9662615"/>
              <a:gd name="connsiteY17" fmla="*/ 1386449 h 1603018"/>
              <a:gd name="connsiteX18" fmla="*/ 7974579 w 9662615"/>
              <a:gd name="connsiteY18" fmla="*/ 1383439 h 1603018"/>
              <a:gd name="connsiteX19" fmla="*/ 7768351 w 9662615"/>
              <a:gd name="connsiteY19" fmla="*/ 1395051 h 1603018"/>
              <a:gd name="connsiteX20" fmla="*/ 7635985 w 9662615"/>
              <a:gd name="connsiteY20" fmla="*/ 1386363 h 1603018"/>
              <a:gd name="connsiteX21" fmla="*/ 7466069 w 9662615"/>
              <a:gd name="connsiteY21" fmla="*/ 1377654 h 1603018"/>
              <a:gd name="connsiteX22" fmla="*/ 7355642 w 9662615"/>
              <a:gd name="connsiteY22" fmla="*/ 1407761 h 1603018"/>
              <a:gd name="connsiteX23" fmla="*/ 7215220 w 9662615"/>
              <a:gd name="connsiteY23" fmla="*/ 1397856 h 1603018"/>
              <a:gd name="connsiteX24" fmla="*/ 7082147 w 9662615"/>
              <a:gd name="connsiteY24" fmla="*/ 1406113 h 1603018"/>
              <a:gd name="connsiteX25" fmla="*/ 6987129 w 9662615"/>
              <a:gd name="connsiteY25" fmla="*/ 1404834 h 1603018"/>
              <a:gd name="connsiteX26" fmla="*/ 6907567 w 9662615"/>
              <a:gd name="connsiteY26" fmla="*/ 1419149 h 1603018"/>
              <a:gd name="connsiteX27" fmla="*/ 6748428 w 9662615"/>
              <a:gd name="connsiteY27" fmla="*/ 1420308 h 1603018"/>
              <a:gd name="connsiteX28" fmla="*/ 6654257 w 9662615"/>
              <a:gd name="connsiteY28" fmla="*/ 1424143 h 1603018"/>
              <a:gd name="connsiteX29" fmla="*/ 6620123 w 9662615"/>
              <a:gd name="connsiteY29" fmla="*/ 1430535 h 1603018"/>
              <a:gd name="connsiteX30" fmla="*/ 6571355 w 9662615"/>
              <a:gd name="connsiteY30" fmla="*/ 1436144 h 1603018"/>
              <a:gd name="connsiteX31" fmla="*/ 6486557 w 9662615"/>
              <a:gd name="connsiteY31" fmla="*/ 1449861 h 1603018"/>
              <a:gd name="connsiteX32" fmla="*/ 6370419 w 9662615"/>
              <a:gd name="connsiteY32" fmla="*/ 1461649 h 1603018"/>
              <a:gd name="connsiteX33" fmla="*/ 6278839 w 9662615"/>
              <a:gd name="connsiteY33" fmla="*/ 1449160 h 1603018"/>
              <a:gd name="connsiteX34" fmla="*/ 6272455 w 9662615"/>
              <a:gd name="connsiteY34" fmla="*/ 1453191 h 1603018"/>
              <a:gd name="connsiteX35" fmla="*/ 6212659 w 9662615"/>
              <a:gd name="connsiteY35" fmla="*/ 1454850 h 1603018"/>
              <a:gd name="connsiteX36" fmla="*/ 6069317 w 9662615"/>
              <a:gd name="connsiteY36" fmla="*/ 1445838 h 1603018"/>
              <a:gd name="connsiteX37" fmla="*/ 5878477 w 9662615"/>
              <a:gd name="connsiteY37" fmla="*/ 1439180 h 1603018"/>
              <a:gd name="connsiteX38" fmla="*/ 5838387 w 9662615"/>
              <a:gd name="connsiteY38" fmla="*/ 1444679 h 1603018"/>
              <a:gd name="connsiteX39" fmla="*/ 5771136 w 9662615"/>
              <a:gd name="connsiteY39" fmla="*/ 1453639 h 1603018"/>
              <a:gd name="connsiteX40" fmla="*/ 5724081 w 9662615"/>
              <a:gd name="connsiteY40" fmla="*/ 1470431 h 1603018"/>
              <a:gd name="connsiteX41" fmla="*/ 5666577 w 9662615"/>
              <a:gd name="connsiteY41" fmla="*/ 1473921 h 1603018"/>
              <a:gd name="connsiteX42" fmla="*/ 5649068 w 9662615"/>
              <a:gd name="connsiteY42" fmla="*/ 1461676 h 1603018"/>
              <a:gd name="connsiteX43" fmla="*/ 5588902 w 9662615"/>
              <a:gd name="connsiteY43" fmla="*/ 1469647 h 1603018"/>
              <a:gd name="connsiteX44" fmla="*/ 5498090 w 9662615"/>
              <a:gd name="connsiteY44" fmla="*/ 1483173 h 1603018"/>
              <a:gd name="connsiteX45" fmla="*/ 5444641 w 9662615"/>
              <a:gd name="connsiteY45" fmla="*/ 1487602 h 1603018"/>
              <a:gd name="connsiteX46" fmla="*/ 5299812 w 9662615"/>
              <a:gd name="connsiteY46" fmla="*/ 1503362 h 1603018"/>
              <a:gd name="connsiteX47" fmla="*/ 5245752 w 9662615"/>
              <a:gd name="connsiteY47" fmla="*/ 1520612 h 1603018"/>
              <a:gd name="connsiteX48" fmla="*/ 5177807 w 9662615"/>
              <a:gd name="connsiteY48" fmla="*/ 1526802 h 1603018"/>
              <a:gd name="connsiteX49" fmla="*/ 5113910 w 9662615"/>
              <a:gd name="connsiteY49" fmla="*/ 1533205 h 1603018"/>
              <a:gd name="connsiteX50" fmla="*/ 5059484 w 9662615"/>
              <a:gd name="connsiteY50" fmla="*/ 1546802 h 1603018"/>
              <a:gd name="connsiteX51" fmla="*/ 5038524 w 9662615"/>
              <a:gd name="connsiteY51" fmla="*/ 1545675 h 1603018"/>
              <a:gd name="connsiteX52" fmla="*/ 5026564 w 9662615"/>
              <a:gd name="connsiteY52" fmla="*/ 1545376 h 1603018"/>
              <a:gd name="connsiteX53" fmla="*/ 4969433 w 9662615"/>
              <a:gd name="connsiteY53" fmla="*/ 1550865 h 1603018"/>
              <a:gd name="connsiteX54" fmla="*/ 4871726 w 9662615"/>
              <a:gd name="connsiteY54" fmla="*/ 1570584 h 1603018"/>
              <a:gd name="connsiteX55" fmla="*/ 4843267 w 9662615"/>
              <a:gd name="connsiteY55" fmla="*/ 1561459 h 1603018"/>
              <a:gd name="connsiteX56" fmla="*/ 4821058 w 9662615"/>
              <a:gd name="connsiteY56" fmla="*/ 1553078 h 1603018"/>
              <a:gd name="connsiteX57" fmla="*/ 4791466 w 9662615"/>
              <a:gd name="connsiteY57" fmla="*/ 1561324 h 1603018"/>
              <a:gd name="connsiteX58" fmla="*/ 4784247 w 9662615"/>
              <a:gd name="connsiteY58" fmla="*/ 1562342 h 1603018"/>
              <a:gd name="connsiteX59" fmla="*/ 4739309 w 9662615"/>
              <a:gd name="connsiteY59" fmla="*/ 1553948 h 1603018"/>
              <a:gd name="connsiteX60" fmla="*/ 4697562 w 9662615"/>
              <a:gd name="connsiteY60" fmla="*/ 1551206 h 1603018"/>
              <a:gd name="connsiteX61" fmla="*/ 4650737 w 9662615"/>
              <a:gd name="connsiteY61" fmla="*/ 1537381 h 1603018"/>
              <a:gd name="connsiteX62" fmla="*/ 4583150 w 9662615"/>
              <a:gd name="connsiteY62" fmla="*/ 1529064 h 1603018"/>
              <a:gd name="connsiteX63" fmla="*/ 4521734 w 9662615"/>
              <a:gd name="connsiteY63" fmla="*/ 1529359 h 1603018"/>
              <a:gd name="connsiteX64" fmla="*/ 4382398 w 9662615"/>
              <a:gd name="connsiteY64" fmla="*/ 1534108 h 1603018"/>
              <a:gd name="connsiteX65" fmla="*/ 4221826 w 9662615"/>
              <a:gd name="connsiteY65" fmla="*/ 1500972 h 1603018"/>
              <a:gd name="connsiteX66" fmla="*/ 4096601 w 9662615"/>
              <a:gd name="connsiteY66" fmla="*/ 1521563 h 1603018"/>
              <a:gd name="connsiteX67" fmla="*/ 4002441 w 9662615"/>
              <a:gd name="connsiteY67" fmla="*/ 1528912 h 1603018"/>
              <a:gd name="connsiteX68" fmla="*/ 3833906 w 9662615"/>
              <a:gd name="connsiteY68" fmla="*/ 1516637 h 1603018"/>
              <a:gd name="connsiteX69" fmla="*/ 3763845 w 9662615"/>
              <a:gd name="connsiteY69" fmla="*/ 1501782 h 1603018"/>
              <a:gd name="connsiteX70" fmla="*/ 3673583 w 9662615"/>
              <a:gd name="connsiteY70" fmla="*/ 1501471 h 1603018"/>
              <a:gd name="connsiteX71" fmla="*/ 3612941 w 9662615"/>
              <a:gd name="connsiteY71" fmla="*/ 1411755 h 1603018"/>
              <a:gd name="connsiteX72" fmla="*/ 3576170 w 9662615"/>
              <a:gd name="connsiteY72" fmla="*/ 1516288 h 1603018"/>
              <a:gd name="connsiteX73" fmla="*/ 3540258 w 9662615"/>
              <a:gd name="connsiteY73" fmla="*/ 1516976 h 1603018"/>
              <a:gd name="connsiteX74" fmla="*/ 3522853 w 9662615"/>
              <a:gd name="connsiteY74" fmla="*/ 1538044 h 1603018"/>
              <a:gd name="connsiteX75" fmla="*/ 3480929 w 9662615"/>
              <a:gd name="connsiteY75" fmla="*/ 1526739 h 1603018"/>
              <a:gd name="connsiteX76" fmla="*/ 3430805 w 9662615"/>
              <a:gd name="connsiteY76" fmla="*/ 1542521 h 1603018"/>
              <a:gd name="connsiteX77" fmla="*/ 3292707 w 9662615"/>
              <a:gd name="connsiteY77" fmla="*/ 1520490 h 1603018"/>
              <a:gd name="connsiteX78" fmla="*/ 3187872 w 9662615"/>
              <a:gd name="connsiteY78" fmla="*/ 1519991 h 1603018"/>
              <a:gd name="connsiteX79" fmla="*/ 3148026 w 9662615"/>
              <a:gd name="connsiteY79" fmla="*/ 1524777 h 1603018"/>
              <a:gd name="connsiteX80" fmla="*/ 3092394 w 9662615"/>
              <a:gd name="connsiteY80" fmla="*/ 1528115 h 1603018"/>
              <a:gd name="connsiteX81" fmla="*/ 2994200 w 9662615"/>
              <a:gd name="connsiteY81" fmla="*/ 1537857 h 1603018"/>
              <a:gd name="connsiteX82" fmla="*/ 2862301 w 9662615"/>
              <a:gd name="connsiteY82" fmla="*/ 1544250 h 1603018"/>
              <a:gd name="connsiteX83" fmla="*/ 2766335 w 9662615"/>
              <a:gd name="connsiteY83" fmla="*/ 1527662 h 1603018"/>
              <a:gd name="connsiteX84" fmla="*/ 2757836 w 9662615"/>
              <a:gd name="connsiteY84" fmla="*/ 1531371 h 1603018"/>
              <a:gd name="connsiteX85" fmla="*/ 2691555 w 9662615"/>
              <a:gd name="connsiteY85" fmla="*/ 1530283 h 1603018"/>
              <a:gd name="connsiteX86" fmla="*/ 2491676 w 9662615"/>
              <a:gd name="connsiteY86" fmla="*/ 1500859 h 1603018"/>
              <a:gd name="connsiteX87" fmla="*/ 2378036 w 9662615"/>
              <a:gd name="connsiteY87" fmla="*/ 1520645 h 1603018"/>
              <a:gd name="connsiteX88" fmla="*/ 2284269 w 9662615"/>
              <a:gd name="connsiteY88" fmla="*/ 1503068 h 1603018"/>
              <a:gd name="connsiteX89" fmla="*/ 2207104 w 9662615"/>
              <a:gd name="connsiteY89" fmla="*/ 1508888 h 1603018"/>
              <a:gd name="connsiteX90" fmla="*/ 2149226 w 9662615"/>
              <a:gd name="connsiteY90" fmla="*/ 1523409 h 1603018"/>
              <a:gd name="connsiteX91" fmla="*/ 2084783 w 9662615"/>
              <a:gd name="connsiteY91" fmla="*/ 1524245 h 1603018"/>
              <a:gd name="connsiteX92" fmla="*/ 2070075 w 9662615"/>
              <a:gd name="connsiteY92" fmla="*/ 1511285 h 1603018"/>
              <a:gd name="connsiteX93" fmla="*/ 2001057 w 9662615"/>
              <a:gd name="connsiteY93" fmla="*/ 1516449 h 1603018"/>
              <a:gd name="connsiteX94" fmla="*/ 1896330 w 9662615"/>
              <a:gd name="connsiteY94" fmla="*/ 1525725 h 1603018"/>
              <a:gd name="connsiteX95" fmla="*/ 1835994 w 9662615"/>
              <a:gd name="connsiteY95" fmla="*/ 1527678 h 1603018"/>
              <a:gd name="connsiteX96" fmla="*/ 1671119 w 9662615"/>
              <a:gd name="connsiteY96" fmla="*/ 1536701 h 1603018"/>
              <a:gd name="connsiteX97" fmla="*/ 1565556 w 9662615"/>
              <a:gd name="connsiteY97" fmla="*/ 1556503 h 1603018"/>
              <a:gd name="connsiteX98" fmla="*/ 1407755 w 9662615"/>
              <a:gd name="connsiteY98" fmla="*/ 1571444 h 1603018"/>
              <a:gd name="connsiteX99" fmla="*/ 1291872 w 9662615"/>
              <a:gd name="connsiteY99" fmla="*/ 1579471 h 1603018"/>
              <a:gd name="connsiteX100" fmla="*/ 1245251 w 9662615"/>
              <a:gd name="connsiteY100" fmla="*/ 1603018 h 1603018"/>
              <a:gd name="connsiteX101" fmla="*/ 1181938 w 9662615"/>
              <a:gd name="connsiteY101" fmla="*/ 1592789 h 1603018"/>
              <a:gd name="connsiteX102" fmla="*/ 1091432 w 9662615"/>
              <a:gd name="connsiteY102" fmla="*/ 1571003 h 1603018"/>
              <a:gd name="connsiteX103" fmla="*/ 940355 w 9662615"/>
              <a:gd name="connsiteY103" fmla="*/ 1560638 h 1603018"/>
              <a:gd name="connsiteX104" fmla="*/ 868264 w 9662615"/>
              <a:gd name="connsiteY104" fmla="*/ 1566392 h 1603018"/>
              <a:gd name="connsiteX105" fmla="*/ 792765 w 9662615"/>
              <a:gd name="connsiteY105" fmla="*/ 1563102 h 1603018"/>
              <a:gd name="connsiteX106" fmla="*/ 653153 w 9662615"/>
              <a:gd name="connsiteY106" fmla="*/ 1563516 h 1603018"/>
              <a:gd name="connsiteX107" fmla="*/ 541933 w 9662615"/>
              <a:gd name="connsiteY107" fmla="*/ 1561051 h 1603018"/>
              <a:gd name="connsiteX108" fmla="*/ 472797 w 9662615"/>
              <a:gd name="connsiteY108" fmla="*/ 1568904 h 1603018"/>
              <a:gd name="connsiteX109" fmla="*/ 396059 w 9662615"/>
              <a:gd name="connsiteY109" fmla="*/ 1560970 h 1603018"/>
              <a:gd name="connsiteX110" fmla="*/ 336819 w 9662615"/>
              <a:gd name="connsiteY110" fmla="*/ 1560892 h 1603018"/>
              <a:gd name="connsiteX111" fmla="*/ 267163 w 9662615"/>
              <a:gd name="connsiteY111" fmla="*/ 1531913 h 1603018"/>
              <a:gd name="connsiteX112" fmla="*/ 196644 w 9662615"/>
              <a:gd name="connsiteY112" fmla="*/ 1524565 h 1603018"/>
              <a:gd name="connsiteX113" fmla="*/ 86819 w 9662615"/>
              <a:gd name="connsiteY113" fmla="*/ 1519517 h 1603018"/>
              <a:gd name="connsiteX114" fmla="*/ 53369 w 9662615"/>
              <a:gd name="connsiteY114" fmla="*/ 1516853 h 1603018"/>
              <a:gd name="connsiteX115" fmla="*/ 2359 w 9662615"/>
              <a:gd name="connsiteY115" fmla="*/ 1515247 h 1603018"/>
              <a:gd name="connsiteX116" fmla="*/ 0 w 9662615"/>
              <a:gd name="connsiteY116" fmla="*/ 1514932 h 1603018"/>
              <a:gd name="connsiteX117" fmla="*/ 0 w 9662615"/>
              <a:gd name="connsiteY117" fmla="*/ 0 h 1603018"/>
              <a:gd name="connsiteX0" fmla="*/ 0 w 9662615"/>
              <a:gd name="connsiteY0" fmla="*/ 0 h 1603018"/>
              <a:gd name="connsiteX1" fmla="*/ 9662615 w 9662615"/>
              <a:gd name="connsiteY1" fmla="*/ 0 h 1603018"/>
              <a:gd name="connsiteX2" fmla="*/ 9662615 w 9662615"/>
              <a:gd name="connsiteY2" fmla="*/ 1280346 h 1603018"/>
              <a:gd name="connsiteX3" fmla="*/ 9551077 w 9662615"/>
              <a:gd name="connsiteY3" fmla="*/ 1292033 h 1603018"/>
              <a:gd name="connsiteX4" fmla="*/ 9469546 w 9662615"/>
              <a:gd name="connsiteY4" fmla="*/ 1289837 h 1603018"/>
              <a:gd name="connsiteX5" fmla="*/ 9326260 w 9662615"/>
              <a:gd name="connsiteY5" fmla="*/ 1277155 h 1603018"/>
              <a:gd name="connsiteX6" fmla="*/ 9144767 w 9662615"/>
              <a:gd name="connsiteY6" fmla="*/ 1264120 h 1603018"/>
              <a:gd name="connsiteX7" fmla="*/ 8976400 w 9662615"/>
              <a:gd name="connsiteY7" fmla="*/ 1326661 h 1603018"/>
              <a:gd name="connsiteX8" fmla="*/ 8828711 w 9662615"/>
              <a:gd name="connsiteY8" fmla="*/ 1346394 h 1603018"/>
              <a:gd name="connsiteX9" fmla="*/ 8695953 w 9662615"/>
              <a:gd name="connsiteY9" fmla="*/ 1346784 h 1603018"/>
              <a:gd name="connsiteX10" fmla="*/ 8652191 w 9662615"/>
              <a:gd name="connsiteY10" fmla="*/ 1345903 h 1603018"/>
              <a:gd name="connsiteX11" fmla="*/ 8591582 w 9662615"/>
              <a:gd name="connsiteY11" fmla="*/ 1341666 h 1603018"/>
              <a:gd name="connsiteX12" fmla="*/ 8537336 w 9662615"/>
              <a:gd name="connsiteY12" fmla="*/ 1341684 h 1603018"/>
              <a:gd name="connsiteX13" fmla="*/ 8416849 w 9662615"/>
              <a:gd name="connsiteY13" fmla="*/ 1367085 h 1603018"/>
              <a:gd name="connsiteX14" fmla="*/ 8278355 w 9662615"/>
              <a:gd name="connsiteY14" fmla="*/ 1386569 h 1603018"/>
              <a:gd name="connsiteX15" fmla="*/ 8197961 w 9662615"/>
              <a:gd name="connsiteY15" fmla="*/ 1392804 h 1603018"/>
              <a:gd name="connsiteX16" fmla="*/ 8171196 w 9662615"/>
              <a:gd name="connsiteY16" fmla="*/ 1397216 h 1603018"/>
              <a:gd name="connsiteX17" fmla="*/ 8087910 w 9662615"/>
              <a:gd name="connsiteY17" fmla="*/ 1386449 h 1603018"/>
              <a:gd name="connsiteX18" fmla="*/ 7974579 w 9662615"/>
              <a:gd name="connsiteY18" fmla="*/ 1383439 h 1603018"/>
              <a:gd name="connsiteX19" fmla="*/ 7768351 w 9662615"/>
              <a:gd name="connsiteY19" fmla="*/ 1395051 h 1603018"/>
              <a:gd name="connsiteX20" fmla="*/ 7635985 w 9662615"/>
              <a:gd name="connsiteY20" fmla="*/ 1386363 h 1603018"/>
              <a:gd name="connsiteX21" fmla="*/ 7466069 w 9662615"/>
              <a:gd name="connsiteY21" fmla="*/ 1377654 h 1603018"/>
              <a:gd name="connsiteX22" fmla="*/ 7355642 w 9662615"/>
              <a:gd name="connsiteY22" fmla="*/ 1407761 h 1603018"/>
              <a:gd name="connsiteX23" fmla="*/ 7215220 w 9662615"/>
              <a:gd name="connsiteY23" fmla="*/ 1397856 h 1603018"/>
              <a:gd name="connsiteX24" fmla="*/ 7082147 w 9662615"/>
              <a:gd name="connsiteY24" fmla="*/ 1406113 h 1603018"/>
              <a:gd name="connsiteX25" fmla="*/ 6987129 w 9662615"/>
              <a:gd name="connsiteY25" fmla="*/ 1404834 h 1603018"/>
              <a:gd name="connsiteX26" fmla="*/ 6907567 w 9662615"/>
              <a:gd name="connsiteY26" fmla="*/ 1419149 h 1603018"/>
              <a:gd name="connsiteX27" fmla="*/ 6748428 w 9662615"/>
              <a:gd name="connsiteY27" fmla="*/ 1420308 h 1603018"/>
              <a:gd name="connsiteX28" fmla="*/ 6654257 w 9662615"/>
              <a:gd name="connsiteY28" fmla="*/ 1424143 h 1603018"/>
              <a:gd name="connsiteX29" fmla="*/ 6620123 w 9662615"/>
              <a:gd name="connsiteY29" fmla="*/ 1430535 h 1603018"/>
              <a:gd name="connsiteX30" fmla="*/ 6571355 w 9662615"/>
              <a:gd name="connsiteY30" fmla="*/ 1436144 h 1603018"/>
              <a:gd name="connsiteX31" fmla="*/ 6486557 w 9662615"/>
              <a:gd name="connsiteY31" fmla="*/ 1449861 h 1603018"/>
              <a:gd name="connsiteX32" fmla="*/ 6370419 w 9662615"/>
              <a:gd name="connsiteY32" fmla="*/ 1461649 h 1603018"/>
              <a:gd name="connsiteX33" fmla="*/ 6278839 w 9662615"/>
              <a:gd name="connsiteY33" fmla="*/ 1449160 h 1603018"/>
              <a:gd name="connsiteX34" fmla="*/ 6272455 w 9662615"/>
              <a:gd name="connsiteY34" fmla="*/ 1453191 h 1603018"/>
              <a:gd name="connsiteX35" fmla="*/ 6212659 w 9662615"/>
              <a:gd name="connsiteY35" fmla="*/ 1454850 h 1603018"/>
              <a:gd name="connsiteX36" fmla="*/ 6069317 w 9662615"/>
              <a:gd name="connsiteY36" fmla="*/ 1445838 h 1603018"/>
              <a:gd name="connsiteX37" fmla="*/ 5878477 w 9662615"/>
              <a:gd name="connsiteY37" fmla="*/ 1439180 h 1603018"/>
              <a:gd name="connsiteX38" fmla="*/ 5838387 w 9662615"/>
              <a:gd name="connsiteY38" fmla="*/ 1444679 h 1603018"/>
              <a:gd name="connsiteX39" fmla="*/ 5771136 w 9662615"/>
              <a:gd name="connsiteY39" fmla="*/ 1453639 h 1603018"/>
              <a:gd name="connsiteX40" fmla="*/ 5724081 w 9662615"/>
              <a:gd name="connsiteY40" fmla="*/ 1470431 h 1603018"/>
              <a:gd name="connsiteX41" fmla="*/ 5666577 w 9662615"/>
              <a:gd name="connsiteY41" fmla="*/ 1473921 h 1603018"/>
              <a:gd name="connsiteX42" fmla="*/ 5649068 w 9662615"/>
              <a:gd name="connsiteY42" fmla="*/ 1461676 h 1603018"/>
              <a:gd name="connsiteX43" fmla="*/ 5588902 w 9662615"/>
              <a:gd name="connsiteY43" fmla="*/ 1469647 h 1603018"/>
              <a:gd name="connsiteX44" fmla="*/ 5498090 w 9662615"/>
              <a:gd name="connsiteY44" fmla="*/ 1483173 h 1603018"/>
              <a:gd name="connsiteX45" fmla="*/ 5444641 w 9662615"/>
              <a:gd name="connsiteY45" fmla="*/ 1487602 h 1603018"/>
              <a:gd name="connsiteX46" fmla="*/ 5299812 w 9662615"/>
              <a:gd name="connsiteY46" fmla="*/ 1503362 h 1603018"/>
              <a:gd name="connsiteX47" fmla="*/ 5245752 w 9662615"/>
              <a:gd name="connsiteY47" fmla="*/ 1520612 h 1603018"/>
              <a:gd name="connsiteX48" fmla="*/ 5177807 w 9662615"/>
              <a:gd name="connsiteY48" fmla="*/ 1526802 h 1603018"/>
              <a:gd name="connsiteX49" fmla="*/ 5113910 w 9662615"/>
              <a:gd name="connsiteY49" fmla="*/ 1533205 h 1603018"/>
              <a:gd name="connsiteX50" fmla="*/ 5059484 w 9662615"/>
              <a:gd name="connsiteY50" fmla="*/ 1546802 h 1603018"/>
              <a:gd name="connsiteX51" fmla="*/ 5038524 w 9662615"/>
              <a:gd name="connsiteY51" fmla="*/ 1545675 h 1603018"/>
              <a:gd name="connsiteX52" fmla="*/ 5026564 w 9662615"/>
              <a:gd name="connsiteY52" fmla="*/ 1545376 h 1603018"/>
              <a:gd name="connsiteX53" fmla="*/ 4969433 w 9662615"/>
              <a:gd name="connsiteY53" fmla="*/ 1550865 h 1603018"/>
              <a:gd name="connsiteX54" fmla="*/ 4871726 w 9662615"/>
              <a:gd name="connsiteY54" fmla="*/ 1570584 h 1603018"/>
              <a:gd name="connsiteX55" fmla="*/ 4843267 w 9662615"/>
              <a:gd name="connsiteY55" fmla="*/ 1561459 h 1603018"/>
              <a:gd name="connsiteX56" fmla="*/ 4821058 w 9662615"/>
              <a:gd name="connsiteY56" fmla="*/ 1553078 h 1603018"/>
              <a:gd name="connsiteX57" fmla="*/ 4791466 w 9662615"/>
              <a:gd name="connsiteY57" fmla="*/ 1561324 h 1603018"/>
              <a:gd name="connsiteX58" fmla="*/ 4784247 w 9662615"/>
              <a:gd name="connsiteY58" fmla="*/ 1562342 h 1603018"/>
              <a:gd name="connsiteX59" fmla="*/ 4739309 w 9662615"/>
              <a:gd name="connsiteY59" fmla="*/ 1553948 h 1603018"/>
              <a:gd name="connsiteX60" fmla="*/ 4697562 w 9662615"/>
              <a:gd name="connsiteY60" fmla="*/ 1551206 h 1603018"/>
              <a:gd name="connsiteX61" fmla="*/ 4650737 w 9662615"/>
              <a:gd name="connsiteY61" fmla="*/ 1537381 h 1603018"/>
              <a:gd name="connsiteX62" fmla="*/ 4583150 w 9662615"/>
              <a:gd name="connsiteY62" fmla="*/ 1529064 h 1603018"/>
              <a:gd name="connsiteX63" fmla="*/ 4521734 w 9662615"/>
              <a:gd name="connsiteY63" fmla="*/ 1529359 h 1603018"/>
              <a:gd name="connsiteX64" fmla="*/ 4382398 w 9662615"/>
              <a:gd name="connsiteY64" fmla="*/ 1534108 h 1603018"/>
              <a:gd name="connsiteX65" fmla="*/ 4221826 w 9662615"/>
              <a:gd name="connsiteY65" fmla="*/ 1500972 h 1603018"/>
              <a:gd name="connsiteX66" fmla="*/ 4096601 w 9662615"/>
              <a:gd name="connsiteY66" fmla="*/ 1521563 h 1603018"/>
              <a:gd name="connsiteX67" fmla="*/ 4002441 w 9662615"/>
              <a:gd name="connsiteY67" fmla="*/ 1528912 h 1603018"/>
              <a:gd name="connsiteX68" fmla="*/ 3833906 w 9662615"/>
              <a:gd name="connsiteY68" fmla="*/ 1516637 h 1603018"/>
              <a:gd name="connsiteX69" fmla="*/ 3763845 w 9662615"/>
              <a:gd name="connsiteY69" fmla="*/ 1501782 h 1603018"/>
              <a:gd name="connsiteX70" fmla="*/ 3673583 w 9662615"/>
              <a:gd name="connsiteY70" fmla="*/ 1501471 h 1603018"/>
              <a:gd name="connsiteX71" fmla="*/ 3640771 w 9662615"/>
              <a:gd name="connsiteY71" fmla="*/ 1531025 h 1603018"/>
              <a:gd name="connsiteX72" fmla="*/ 3576170 w 9662615"/>
              <a:gd name="connsiteY72" fmla="*/ 1516288 h 1603018"/>
              <a:gd name="connsiteX73" fmla="*/ 3540258 w 9662615"/>
              <a:gd name="connsiteY73" fmla="*/ 1516976 h 1603018"/>
              <a:gd name="connsiteX74" fmla="*/ 3522853 w 9662615"/>
              <a:gd name="connsiteY74" fmla="*/ 1538044 h 1603018"/>
              <a:gd name="connsiteX75" fmla="*/ 3480929 w 9662615"/>
              <a:gd name="connsiteY75" fmla="*/ 1526739 h 1603018"/>
              <a:gd name="connsiteX76" fmla="*/ 3430805 w 9662615"/>
              <a:gd name="connsiteY76" fmla="*/ 1542521 h 1603018"/>
              <a:gd name="connsiteX77" fmla="*/ 3292707 w 9662615"/>
              <a:gd name="connsiteY77" fmla="*/ 1520490 h 1603018"/>
              <a:gd name="connsiteX78" fmla="*/ 3187872 w 9662615"/>
              <a:gd name="connsiteY78" fmla="*/ 1519991 h 1603018"/>
              <a:gd name="connsiteX79" fmla="*/ 3148026 w 9662615"/>
              <a:gd name="connsiteY79" fmla="*/ 1524777 h 1603018"/>
              <a:gd name="connsiteX80" fmla="*/ 3092394 w 9662615"/>
              <a:gd name="connsiteY80" fmla="*/ 1528115 h 1603018"/>
              <a:gd name="connsiteX81" fmla="*/ 2994200 w 9662615"/>
              <a:gd name="connsiteY81" fmla="*/ 1537857 h 1603018"/>
              <a:gd name="connsiteX82" fmla="*/ 2862301 w 9662615"/>
              <a:gd name="connsiteY82" fmla="*/ 1544250 h 1603018"/>
              <a:gd name="connsiteX83" fmla="*/ 2766335 w 9662615"/>
              <a:gd name="connsiteY83" fmla="*/ 1527662 h 1603018"/>
              <a:gd name="connsiteX84" fmla="*/ 2757836 w 9662615"/>
              <a:gd name="connsiteY84" fmla="*/ 1531371 h 1603018"/>
              <a:gd name="connsiteX85" fmla="*/ 2691555 w 9662615"/>
              <a:gd name="connsiteY85" fmla="*/ 1530283 h 1603018"/>
              <a:gd name="connsiteX86" fmla="*/ 2491676 w 9662615"/>
              <a:gd name="connsiteY86" fmla="*/ 1500859 h 1603018"/>
              <a:gd name="connsiteX87" fmla="*/ 2378036 w 9662615"/>
              <a:gd name="connsiteY87" fmla="*/ 1520645 h 1603018"/>
              <a:gd name="connsiteX88" fmla="*/ 2284269 w 9662615"/>
              <a:gd name="connsiteY88" fmla="*/ 1503068 h 1603018"/>
              <a:gd name="connsiteX89" fmla="*/ 2207104 w 9662615"/>
              <a:gd name="connsiteY89" fmla="*/ 1508888 h 1603018"/>
              <a:gd name="connsiteX90" fmla="*/ 2149226 w 9662615"/>
              <a:gd name="connsiteY90" fmla="*/ 1523409 h 1603018"/>
              <a:gd name="connsiteX91" fmla="*/ 2084783 w 9662615"/>
              <a:gd name="connsiteY91" fmla="*/ 1524245 h 1603018"/>
              <a:gd name="connsiteX92" fmla="*/ 2070075 w 9662615"/>
              <a:gd name="connsiteY92" fmla="*/ 1511285 h 1603018"/>
              <a:gd name="connsiteX93" fmla="*/ 2001057 w 9662615"/>
              <a:gd name="connsiteY93" fmla="*/ 1516449 h 1603018"/>
              <a:gd name="connsiteX94" fmla="*/ 1896330 w 9662615"/>
              <a:gd name="connsiteY94" fmla="*/ 1525725 h 1603018"/>
              <a:gd name="connsiteX95" fmla="*/ 1835994 w 9662615"/>
              <a:gd name="connsiteY95" fmla="*/ 1527678 h 1603018"/>
              <a:gd name="connsiteX96" fmla="*/ 1671119 w 9662615"/>
              <a:gd name="connsiteY96" fmla="*/ 1536701 h 1603018"/>
              <a:gd name="connsiteX97" fmla="*/ 1565556 w 9662615"/>
              <a:gd name="connsiteY97" fmla="*/ 1556503 h 1603018"/>
              <a:gd name="connsiteX98" fmla="*/ 1407755 w 9662615"/>
              <a:gd name="connsiteY98" fmla="*/ 1571444 h 1603018"/>
              <a:gd name="connsiteX99" fmla="*/ 1291872 w 9662615"/>
              <a:gd name="connsiteY99" fmla="*/ 1579471 h 1603018"/>
              <a:gd name="connsiteX100" fmla="*/ 1245251 w 9662615"/>
              <a:gd name="connsiteY100" fmla="*/ 1603018 h 1603018"/>
              <a:gd name="connsiteX101" fmla="*/ 1181938 w 9662615"/>
              <a:gd name="connsiteY101" fmla="*/ 1592789 h 1603018"/>
              <a:gd name="connsiteX102" fmla="*/ 1091432 w 9662615"/>
              <a:gd name="connsiteY102" fmla="*/ 1571003 h 1603018"/>
              <a:gd name="connsiteX103" fmla="*/ 940355 w 9662615"/>
              <a:gd name="connsiteY103" fmla="*/ 1560638 h 1603018"/>
              <a:gd name="connsiteX104" fmla="*/ 868264 w 9662615"/>
              <a:gd name="connsiteY104" fmla="*/ 1566392 h 1603018"/>
              <a:gd name="connsiteX105" fmla="*/ 792765 w 9662615"/>
              <a:gd name="connsiteY105" fmla="*/ 1563102 h 1603018"/>
              <a:gd name="connsiteX106" fmla="*/ 653153 w 9662615"/>
              <a:gd name="connsiteY106" fmla="*/ 1563516 h 1603018"/>
              <a:gd name="connsiteX107" fmla="*/ 541933 w 9662615"/>
              <a:gd name="connsiteY107" fmla="*/ 1561051 h 1603018"/>
              <a:gd name="connsiteX108" fmla="*/ 472797 w 9662615"/>
              <a:gd name="connsiteY108" fmla="*/ 1568904 h 1603018"/>
              <a:gd name="connsiteX109" fmla="*/ 396059 w 9662615"/>
              <a:gd name="connsiteY109" fmla="*/ 1560970 h 1603018"/>
              <a:gd name="connsiteX110" fmla="*/ 336819 w 9662615"/>
              <a:gd name="connsiteY110" fmla="*/ 1560892 h 1603018"/>
              <a:gd name="connsiteX111" fmla="*/ 267163 w 9662615"/>
              <a:gd name="connsiteY111" fmla="*/ 1531913 h 1603018"/>
              <a:gd name="connsiteX112" fmla="*/ 196644 w 9662615"/>
              <a:gd name="connsiteY112" fmla="*/ 1524565 h 1603018"/>
              <a:gd name="connsiteX113" fmla="*/ 86819 w 9662615"/>
              <a:gd name="connsiteY113" fmla="*/ 1519517 h 1603018"/>
              <a:gd name="connsiteX114" fmla="*/ 53369 w 9662615"/>
              <a:gd name="connsiteY114" fmla="*/ 1516853 h 1603018"/>
              <a:gd name="connsiteX115" fmla="*/ 2359 w 9662615"/>
              <a:gd name="connsiteY115" fmla="*/ 1515247 h 1603018"/>
              <a:gd name="connsiteX116" fmla="*/ 0 w 9662615"/>
              <a:gd name="connsiteY116" fmla="*/ 1514932 h 1603018"/>
              <a:gd name="connsiteX117" fmla="*/ 0 w 9662615"/>
              <a:gd name="connsiteY117" fmla="*/ 0 h 1603018"/>
              <a:gd name="connsiteX0" fmla="*/ 0 w 9662615"/>
              <a:gd name="connsiteY0" fmla="*/ 0 h 1603018"/>
              <a:gd name="connsiteX1" fmla="*/ 9662615 w 9662615"/>
              <a:gd name="connsiteY1" fmla="*/ 0 h 1603018"/>
              <a:gd name="connsiteX2" fmla="*/ 9662615 w 9662615"/>
              <a:gd name="connsiteY2" fmla="*/ 1280346 h 1603018"/>
              <a:gd name="connsiteX3" fmla="*/ 9551077 w 9662615"/>
              <a:gd name="connsiteY3" fmla="*/ 1292033 h 1603018"/>
              <a:gd name="connsiteX4" fmla="*/ 9469546 w 9662615"/>
              <a:gd name="connsiteY4" fmla="*/ 1289837 h 1603018"/>
              <a:gd name="connsiteX5" fmla="*/ 9326260 w 9662615"/>
              <a:gd name="connsiteY5" fmla="*/ 1277155 h 1603018"/>
              <a:gd name="connsiteX6" fmla="*/ 9144767 w 9662615"/>
              <a:gd name="connsiteY6" fmla="*/ 1264120 h 1603018"/>
              <a:gd name="connsiteX7" fmla="*/ 8976400 w 9662615"/>
              <a:gd name="connsiteY7" fmla="*/ 1326661 h 1603018"/>
              <a:gd name="connsiteX8" fmla="*/ 8828711 w 9662615"/>
              <a:gd name="connsiteY8" fmla="*/ 1346394 h 1603018"/>
              <a:gd name="connsiteX9" fmla="*/ 8695953 w 9662615"/>
              <a:gd name="connsiteY9" fmla="*/ 1346784 h 1603018"/>
              <a:gd name="connsiteX10" fmla="*/ 8652191 w 9662615"/>
              <a:gd name="connsiteY10" fmla="*/ 1345903 h 1603018"/>
              <a:gd name="connsiteX11" fmla="*/ 8591582 w 9662615"/>
              <a:gd name="connsiteY11" fmla="*/ 1341666 h 1603018"/>
              <a:gd name="connsiteX12" fmla="*/ 8537336 w 9662615"/>
              <a:gd name="connsiteY12" fmla="*/ 1341684 h 1603018"/>
              <a:gd name="connsiteX13" fmla="*/ 8416849 w 9662615"/>
              <a:gd name="connsiteY13" fmla="*/ 1367085 h 1603018"/>
              <a:gd name="connsiteX14" fmla="*/ 8278355 w 9662615"/>
              <a:gd name="connsiteY14" fmla="*/ 1386569 h 1603018"/>
              <a:gd name="connsiteX15" fmla="*/ 8197961 w 9662615"/>
              <a:gd name="connsiteY15" fmla="*/ 1392804 h 1603018"/>
              <a:gd name="connsiteX16" fmla="*/ 8171196 w 9662615"/>
              <a:gd name="connsiteY16" fmla="*/ 1397216 h 1603018"/>
              <a:gd name="connsiteX17" fmla="*/ 8087910 w 9662615"/>
              <a:gd name="connsiteY17" fmla="*/ 1386449 h 1603018"/>
              <a:gd name="connsiteX18" fmla="*/ 7974579 w 9662615"/>
              <a:gd name="connsiteY18" fmla="*/ 1383439 h 1603018"/>
              <a:gd name="connsiteX19" fmla="*/ 7768351 w 9662615"/>
              <a:gd name="connsiteY19" fmla="*/ 1395051 h 1603018"/>
              <a:gd name="connsiteX20" fmla="*/ 7635985 w 9662615"/>
              <a:gd name="connsiteY20" fmla="*/ 1386363 h 1603018"/>
              <a:gd name="connsiteX21" fmla="*/ 7466069 w 9662615"/>
              <a:gd name="connsiteY21" fmla="*/ 1377654 h 1603018"/>
              <a:gd name="connsiteX22" fmla="*/ 7355642 w 9662615"/>
              <a:gd name="connsiteY22" fmla="*/ 1407761 h 1603018"/>
              <a:gd name="connsiteX23" fmla="*/ 7215220 w 9662615"/>
              <a:gd name="connsiteY23" fmla="*/ 1397856 h 1603018"/>
              <a:gd name="connsiteX24" fmla="*/ 7082147 w 9662615"/>
              <a:gd name="connsiteY24" fmla="*/ 1406113 h 1603018"/>
              <a:gd name="connsiteX25" fmla="*/ 6987129 w 9662615"/>
              <a:gd name="connsiteY25" fmla="*/ 1404834 h 1603018"/>
              <a:gd name="connsiteX26" fmla="*/ 6907567 w 9662615"/>
              <a:gd name="connsiteY26" fmla="*/ 1419149 h 1603018"/>
              <a:gd name="connsiteX27" fmla="*/ 6748428 w 9662615"/>
              <a:gd name="connsiteY27" fmla="*/ 1420308 h 1603018"/>
              <a:gd name="connsiteX28" fmla="*/ 6654257 w 9662615"/>
              <a:gd name="connsiteY28" fmla="*/ 1424143 h 1603018"/>
              <a:gd name="connsiteX29" fmla="*/ 6620123 w 9662615"/>
              <a:gd name="connsiteY29" fmla="*/ 1430535 h 1603018"/>
              <a:gd name="connsiteX30" fmla="*/ 6571355 w 9662615"/>
              <a:gd name="connsiteY30" fmla="*/ 1436144 h 1603018"/>
              <a:gd name="connsiteX31" fmla="*/ 6486557 w 9662615"/>
              <a:gd name="connsiteY31" fmla="*/ 1449861 h 1603018"/>
              <a:gd name="connsiteX32" fmla="*/ 6370419 w 9662615"/>
              <a:gd name="connsiteY32" fmla="*/ 1461649 h 1603018"/>
              <a:gd name="connsiteX33" fmla="*/ 6278839 w 9662615"/>
              <a:gd name="connsiteY33" fmla="*/ 1449160 h 1603018"/>
              <a:gd name="connsiteX34" fmla="*/ 6272455 w 9662615"/>
              <a:gd name="connsiteY34" fmla="*/ 1453191 h 1603018"/>
              <a:gd name="connsiteX35" fmla="*/ 6212659 w 9662615"/>
              <a:gd name="connsiteY35" fmla="*/ 1454850 h 1603018"/>
              <a:gd name="connsiteX36" fmla="*/ 6069317 w 9662615"/>
              <a:gd name="connsiteY36" fmla="*/ 1445838 h 1603018"/>
              <a:gd name="connsiteX37" fmla="*/ 5878477 w 9662615"/>
              <a:gd name="connsiteY37" fmla="*/ 1439180 h 1603018"/>
              <a:gd name="connsiteX38" fmla="*/ 5838387 w 9662615"/>
              <a:gd name="connsiteY38" fmla="*/ 1444679 h 1603018"/>
              <a:gd name="connsiteX39" fmla="*/ 5771136 w 9662615"/>
              <a:gd name="connsiteY39" fmla="*/ 1453639 h 1603018"/>
              <a:gd name="connsiteX40" fmla="*/ 5724081 w 9662615"/>
              <a:gd name="connsiteY40" fmla="*/ 1470431 h 1603018"/>
              <a:gd name="connsiteX41" fmla="*/ 5666577 w 9662615"/>
              <a:gd name="connsiteY41" fmla="*/ 1473921 h 1603018"/>
              <a:gd name="connsiteX42" fmla="*/ 5649068 w 9662615"/>
              <a:gd name="connsiteY42" fmla="*/ 1461676 h 1603018"/>
              <a:gd name="connsiteX43" fmla="*/ 5588902 w 9662615"/>
              <a:gd name="connsiteY43" fmla="*/ 1469647 h 1603018"/>
              <a:gd name="connsiteX44" fmla="*/ 5498090 w 9662615"/>
              <a:gd name="connsiteY44" fmla="*/ 1483173 h 1603018"/>
              <a:gd name="connsiteX45" fmla="*/ 5444641 w 9662615"/>
              <a:gd name="connsiteY45" fmla="*/ 1487602 h 1603018"/>
              <a:gd name="connsiteX46" fmla="*/ 5299812 w 9662615"/>
              <a:gd name="connsiteY46" fmla="*/ 1503362 h 1603018"/>
              <a:gd name="connsiteX47" fmla="*/ 5245752 w 9662615"/>
              <a:gd name="connsiteY47" fmla="*/ 1520612 h 1603018"/>
              <a:gd name="connsiteX48" fmla="*/ 5177807 w 9662615"/>
              <a:gd name="connsiteY48" fmla="*/ 1526802 h 1603018"/>
              <a:gd name="connsiteX49" fmla="*/ 5113910 w 9662615"/>
              <a:gd name="connsiteY49" fmla="*/ 1533205 h 1603018"/>
              <a:gd name="connsiteX50" fmla="*/ 5059484 w 9662615"/>
              <a:gd name="connsiteY50" fmla="*/ 1546802 h 1603018"/>
              <a:gd name="connsiteX51" fmla="*/ 5038524 w 9662615"/>
              <a:gd name="connsiteY51" fmla="*/ 1545675 h 1603018"/>
              <a:gd name="connsiteX52" fmla="*/ 5026564 w 9662615"/>
              <a:gd name="connsiteY52" fmla="*/ 1545376 h 1603018"/>
              <a:gd name="connsiteX53" fmla="*/ 4969433 w 9662615"/>
              <a:gd name="connsiteY53" fmla="*/ 1550865 h 1603018"/>
              <a:gd name="connsiteX54" fmla="*/ 4871726 w 9662615"/>
              <a:gd name="connsiteY54" fmla="*/ 1570584 h 1603018"/>
              <a:gd name="connsiteX55" fmla="*/ 4843267 w 9662615"/>
              <a:gd name="connsiteY55" fmla="*/ 1561459 h 1603018"/>
              <a:gd name="connsiteX56" fmla="*/ 4821058 w 9662615"/>
              <a:gd name="connsiteY56" fmla="*/ 1553078 h 1603018"/>
              <a:gd name="connsiteX57" fmla="*/ 4791466 w 9662615"/>
              <a:gd name="connsiteY57" fmla="*/ 1561324 h 1603018"/>
              <a:gd name="connsiteX58" fmla="*/ 4784247 w 9662615"/>
              <a:gd name="connsiteY58" fmla="*/ 1562342 h 1603018"/>
              <a:gd name="connsiteX59" fmla="*/ 4739309 w 9662615"/>
              <a:gd name="connsiteY59" fmla="*/ 1553948 h 1603018"/>
              <a:gd name="connsiteX60" fmla="*/ 4697562 w 9662615"/>
              <a:gd name="connsiteY60" fmla="*/ 1551206 h 1603018"/>
              <a:gd name="connsiteX61" fmla="*/ 4650737 w 9662615"/>
              <a:gd name="connsiteY61" fmla="*/ 1537381 h 1603018"/>
              <a:gd name="connsiteX62" fmla="*/ 4583150 w 9662615"/>
              <a:gd name="connsiteY62" fmla="*/ 1529064 h 1603018"/>
              <a:gd name="connsiteX63" fmla="*/ 4521734 w 9662615"/>
              <a:gd name="connsiteY63" fmla="*/ 1529359 h 1603018"/>
              <a:gd name="connsiteX64" fmla="*/ 4382398 w 9662615"/>
              <a:gd name="connsiteY64" fmla="*/ 1534108 h 1603018"/>
              <a:gd name="connsiteX65" fmla="*/ 4221826 w 9662615"/>
              <a:gd name="connsiteY65" fmla="*/ 1500972 h 1603018"/>
              <a:gd name="connsiteX66" fmla="*/ 4096601 w 9662615"/>
              <a:gd name="connsiteY66" fmla="*/ 1521563 h 1603018"/>
              <a:gd name="connsiteX67" fmla="*/ 4002441 w 9662615"/>
              <a:gd name="connsiteY67" fmla="*/ 1528912 h 1603018"/>
              <a:gd name="connsiteX68" fmla="*/ 3833906 w 9662615"/>
              <a:gd name="connsiteY68" fmla="*/ 1516637 h 1603018"/>
              <a:gd name="connsiteX69" fmla="*/ 3763845 w 9662615"/>
              <a:gd name="connsiteY69" fmla="*/ 1501782 h 1603018"/>
              <a:gd name="connsiteX70" fmla="*/ 3673583 w 9662615"/>
              <a:gd name="connsiteY70" fmla="*/ 1501471 h 1603018"/>
              <a:gd name="connsiteX71" fmla="*/ 3640771 w 9662615"/>
              <a:gd name="connsiteY71" fmla="*/ 1531025 h 1603018"/>
              <a:gd name="connsiteX72" fmla="*/ 3576170 w 9662615"/>
              <a:gd name="connsiteY72" fmla="*/ 1516288 h 1603018"/>
              <a:gd name="connsiteX73" fmla="*/ 3540258 w 9662615"/>
              <a:gd name="connsiteY73" fmla="*/ 1516976 h 1603018"/>
              <a:gd name="connsiteX74" fmla="*/ 3522853 w 9662615"/>
              <a:gd name="connsiteY74" fmla="*/ 1538044 h 1603018"/>
              <a:gd name="connsiteX75" fmla="*/ 3480929 w 9662615"/>
              <a:gd name="connsiteY75" fmla="*/ 1526739 h 1603018"/>
              <a:gd name="connsiteX76" fmla="*/ 3430805 w 9662615"/>
              <a:gd name="connsiteY76" fmla="*/ 1542521 h 1603018"/>
              <a:gd name="connsiteX77" fmla="*/ 3292707 w 9662615"/>
              <a:gd name="connsiteY77" fmla="*/ 1520490 h 1603018"/>
              <a:gd name="connsiteX78" fmla="*/ 3187872 w 9662615"/>
              <a:gd name="connsiteY78" fmla="*/ 1519991 h 1603018"/>
              <a:gd name="connsiteX79" fmla="*/ 3148026 w 9662615"/>
              <a:gd name="connsiteY79" fmla="*/ 1524777 h 1603018"/>
              <a:gd name="connsiteX80" fmla="*/ 3092394 w 9662615"/>
              <a:gd name="connsiteY80" fmla="*/ 1528115 h 1603018"/>
              <a:gd name="connsiteX81" fmla="*/ 2994200 w 9662615"/>
              <a:gd name="connsiteY81" fmla="*/ 1537857 h 1603018"/>
              <a:gd name="connsiteX82" fmla="*/ 2862301 w 9662615"/>
              <a:gd name="connsiteY82" fmla="*/ 1544250 h 1603018"/>
              <a:gd name="connsiteX83" fmla="*/ 2766335 w 9662615"/>
              <a:gd name="connsiteY83" fmla="*/ 1527662 h 1603018"/>
              <a:gd name="connsiteX84" fmla="*/ 2757836 w 9662615"/>
              <a:gd name="connsiteY84" fmla="*/ 1531371 h 1603018"/>
              <a:gd name="connsiteX85" fmla="*/ 2691555 w 9662615"/>
              <a:gd name="connsiteY85" fmla="*/ 1530283 h 1603018"/>
              <a:gd name="connsiteX86" fmla="*/ 2539383 w 9662615"/>
              <a:gd name="connsiteY86" fmla="*/ 1504835 h 1603018"/>
              <a:gd name="connsiteX87" fmla="*/ 2378036 w 9662615"/>
              <a:gd name="connsiteY87" fmla="*/ 1520645 h 1603018"/>
              <a:gd name="connsiteX88" fmla="*/ 2284269 w 9662615"/>
              <a:gd name="connsiteY88" fmla="*/ 1503068 h 1603018"/>
              <a:gd name="connsiteX89" fmla="*/ 2207104 w 9662615"/>
              <a:gd name="connsiteY89" fmla="*/ 1508888 h 1603018"/>
              <a:gd name="connsiteX90" fmla="*/ 2149226 w 9662615"/>
              <a:gd name="connsiteY90" fmla="*/ 1523409 h 1603018"/>
              <a:gd name="connsiteX91" fmla="*/ 2084783 w 9662615"/>
              <a:gd name="connsiteY91" fmla="*/ 1524245 h 1603018"/>
              <a:gd name="connsiteX92" fmla="*/ 2070075 w 9662615"/>
              <a:gd name="connsiteY92" fmla="*/ 1511285 h 1603018"/>
              <a:gd name="connsiteX93" fmla="*/ 2001057 w 9662615"/>
              <a:gd name="connsiteY93" fmla="*/ 1516449 h 1603018"/>
              <a:gd name="connsiteX94" fmla="*/ 1896330 w 9662615"/>
              <a:gd name="connsiteY94" fmla="*/ 1525725 h 1603018"/>
              <a:gd name="connsiteX95" fmla="*/ 1835994 w 9662615"/>
              <a:gd name="connsiteY95" fmla="*/ 1527678 h 1603018"/>
              <a:gd name="connsiteX96" fmla="*/ 1671119 w 9662615"/>
              <a:gd name="connsiteY96" fmla="*/ 1536701 h 1603018"/>
              <a:gd name="connsiteX97" fmla="*/ 1565556 w 9662615"/>
              <a:gd name="connsiteY97" fmla="*/ 1556503 h 1603018"/>
              <a:gd name="connsiteX98" fmla="*/ 1407755 w 9662615"/>
              <a:gd name="connsiteY98" fmla="*/ 1571444 h 1603018"/>
              <a:gd name="connsiteX99" fmla="*/ 1291872 w 9662615"/>
              <a:gd name="connsiteY99" fmla="*/ 1579471 h 1603018"/>
              <a:gd name="connsiteX100" fmla="*/ 1245251 w 9662615"/>
              <a:gd name="connsiteY100" fmla="*/ 1603018 h 1603018"/>
              <a:gd name="connsiteX101" fmla="*/ 1181938 w 9662615"/>
              <a:gd name="connsiteY101" fmla="*/ 1592789 h 1603018"/>
              <a:gd name="connsiteX102" fmla="*/ 1091432 w 9662615"/>
              <a:gd name="connsiteY102" fmla="*/ 1571003 h 1603018"/>
              <a:gd name="connsiteX103" fmla="*/ 940355 w 9662615"/>
              <a:gd name="connsiteY103" fmla="*/ 1560638 h 1603018"/>
              <a:gd name="connsiteX104" fmla="*/ 868264 w 9662615"/>
              <a:gd name="connsiteY104" fmla="*/ 1566392 h 1603018"/>
              <a:gd name="connsiteX105" fmla="*/ 792765 w 9662615"/>
              <a:gd name="connsiteY105" fmla="*/ 1563102 h 1603018"/>
              <a:gd name="connsiteX106" fmla="*/ 653153 w 9662615"/>
              <a:gd name="connsiteY106" fmla="*/ 1563516 h 1603018"/>
              <a:gd name="connsiteX107" fmla="*/ 541933 w 9662615"/>
              <a:gd name="connsiteY107" fmla="*/ 1561051 h 1603018"/>
              <a:gd name="connsiteX108" fmla="*/ 472797 w 9662615"/>
              <a:gd name="connsiteY108" fmla="*/ 1568904 h 1603018"/>
              <a:gd name="connsiteX109" fmla="*/ 396059 w 9662615"/>
              <a:gd name="connsiteY109" fmla="*/ 1560970 h 1603018"/>
              <a:gd name="connsiteX110" fmla="*/ 336819 w 9662615"/>
              <a:gd name="connsiteY110" fmla="*/ 1560892 h 1603018"/>
              <a:gd name="connsiteX111" fmla="*/ 267163 w 9662615"/>
              <a:gd name="connsiteY111" fmla="*/ 1531913 h 1603018"/>
              <a:gd name="connsiteX112" fmla="*/ 196644 w 9662615"/>
              <a:gd name="connsiteY112" fmla="*/ 1524565 h 1603018"/>
              <a:gd name="connsiteX113" fmla="*/ 86819 w 9662615"/>
              <a:gd name="connsiteY113" fmla="*/ 1519517 h 1603018"/>
              <a:gd name="connsiteX114" fmla="*/ 53369 w 9662615"/>
              <a:gd name="connsiteY114" fmla="*/ 1516853 h 1603018"/>
              <a:gd name="connsiteX115" fmla="*/ 2359 w 9662615"/>
              <a:gd name="connsiteY115" fmla="*/ 1515247 h 1603018"/>
              <a:gd name="connsiteX116" fmla="*/ 0 w 9662615"/>
              <a:gd name="connsiteY116" fmla="*/ 1514932 h 1603018"/>
              <a:gd name="connsiteX117" fmla="*/ 0 w 9662615"/>
              <a:gd name="connsiteY117" fmla="*/ 0 h 1603018"/>
              <a:gd name="connsiteX0" fmla="*/ 0 w 9662615"/>
              <a:gd name="connsiteY0" fmla="*/ 0 h 1603018"/>
              <a:gd name="connsiteX1" fmla="*/ 9662615 w 9662615"/>
              <a:gd name="connsiteY1" fmla="*/ 0 h 1603018"/>
              <a:gd name="connsiteX2" fmla="*/ 9662615 w 9662615"/>
              <a:gd name="connsiteY2" fmla="*/ 1280346 h 1603018"/>
              <a:gd name="connsiteX3" fmla="*/ 9551077 w 9662615"/>
              <a:gd name="connsiteY3" fmla="*/ 1292033 h 1603018"/>
              <a:gd name="connsiteX4" fmla="*/ 9469546 w 9662615"/>
              <a:gd name="connsiteY4" fmla="*/ 1289837 h 1603018"/>
              <a:gd name="connsiteX5" fmla="*/ 9326260 w 9662615"/>
              <a:gd name="connsiteY5" fmla="*/ 1277155 h 1603018"/>
              <a:gd name="connsiteX6" fmla="*/ 9144767 w 9662615"/>
              <a:gd name="connsiteY6" fmla="*/ 1264120 h 1603018"/>
              <a:gd name="connsiteX7" fmla="*/ 8976400 w 9662615"/>
              <a:gd name="connsiteY7" fmla="*/ 1326661 h 1603018"/>
              <a:gd name="connsiteX8" fmla="*/ 8828711 w 9662615"/>
              <a:gd name="connsiteY8" fmla="*/ 1346394 h 1603018"/>
              <a:gd name="connsiteX9" fmla="*/ 8695953 w 9662615"/>
              <a:gd name="connsiteY9" fmla="*/ 1346784 h 1603018"/>
              <a:gd name="connsiteX10" fmla="*/ 8652191 w 9662615"/>
              <a:gd name="connsiteY10" fmla="*/ 1345903 h 1603018"/>
              <a:gd name="connsiteX11" fmla="*/ 8591582 w 9662615"/>
              <a:gd name="connsiteY11" fmla="*/ 1341666 h 1603018"/>
              <a:gd name="connsiteX12" fmla="*/ 8537336 w 9662615"/>
              <a:gd name="connsiteY12" fmla="*/ 1341684 h 1603018"/>
              <a:gd name="connsiteX13" fmla="*/ 8416849 w 9662615"/>
              <a:gd name="connsiteY13" fmla="*/ 1367085 h 1603018"/>
              <a:gd name="connsiteX14" fmla="*/ 8278355 w 9662615"/>
              <a:gd name="connsiteY14" fmla="*/ 1386569 h 1603018"/>
              <a:gd name="connsiteX15" fmla="*/ 8197961 w 9662615"/>
              <a:gd name="connsiteY15" fmla="*/ 1392804 h 1603018"/>
              <a:gd name="connsiteX16" fmla="*/ 8171196 w 9662615"/>
              <a:gd name="connsiteY16" fmla="*/ 1397216 h 1603018"/>
              <a:gd name="connsiteX17" fmla="*/ 8087910 w 9662615"/>
              <a:gd name="connsiteY17" fmla="*/ 1386449 h 1603018"/>
              <a:gd name="connsiteX18" fmla="*/ 7974579 w 9662615"/>
              <a:gd name="connsiteY18" fmla="*/ 1383439 h 1603018"/>
              <a:gd name="connsiteX19" fmla="*/ 7768351 w 9662615"/>
              <a:gd name="connsiteY19" fmla="*/ 1395051 h 1603018"/>
              <a:gd name="connsiteX20" fmla="*/ 7635985 w 9662615"/>
              <a:gd name="connsiteY20" fmla="*/ 1386363 h 1603018"/>
              <a:gd name="connsiteX21" fmla="*/ 7466069 w 9662615"/>
              <a:gd name="connsiteY21" fmla="*/ 1377654 h 1603018"/>
              <a:gd name="connsiteX22" fmla="*/ 7355642 w 9662615"/>
              <a:gd name="connsiteY22" fmla="*/ 1407761 h 1603018"/>
              <a:gd name="connsiteX23" fmla="*/ 7215220 w 9662615"/>
              <a:gd name="connsiteY23" fmla="*/ 1397856 h 1603018"/>
              <a:gd name="connsiteX24" fmla="*/ 7082147 w 9662615"/>
              <a:gd name="connsiteY24" fmla="*/ 1406113 h 1603018"/>
              <a:gd name="connsiteX25" fmla="*/ 6987129 w 9662615"/>
              <a:gd name="connsiteY25" fmla="*/ 1404834 h 1603018"/>
              <a:gd name="connsiteX26" fmla="*/ 6907567 w 9662615"/>
              <a:gd name="connsiteY26" fmla="*/ 1419149 h 1603018"/>
              <a:gd name="connsiteX27" fmla="*/ 6748428 w 9662615"/>
              <a:gd name="connsiteY27" fmla="*/ 1420308 h 1603018"/>
              <a:gd name="connsiteX28" fmla="*/ 6654257 w 9662615"/>
              <a:gd name="connsiteY28" fmla="*/ 1424143 h 1603018"/>
              <a:gd name="connsiteX29" fmla="*/ 6620123 w 9662615"/>
              <a:gd name="connsiteY29" fmla="*/ 1430535 h 1603018"/>
              <a:gd name="connsiteX30" fmla="*/ 6571355 w 9662615"/>
              <a:gd name="connsiteY30" fmla="*/ 1436144 h 1603018"/>
              <a:gd name="connsiteX31" fmla="*/ 6486557 w 9662615"/>
              <a:gd name="connsiteY31" fmla="*/ 1449861 h 1603018"/>
              <a:gd name="connsiteX32" fmla="*/ 6370419 w 9662615"/>
              <a:gd name="connsiteY32" fmla="*/ 1461649 h 1603018"/>
              <a:gd name="connsiteX33" fmla="*/ 6278839 w 9662615"/>
              <a:gd name="connsiteY33" fmla="*/ 1449160 h 1603018"/>
              <a:gd name="connsiteX34" fmla="*/ 6272455 w 9662615"/>
              <a:gd name="connsiteY34" fmla="*/ 1453191 h 1603018"/>
              <a:gd name="connsiteX35" fmla="*/ 6212659 w 9662615"/>
              <a:gd name="connsiteY35" fmla="*/ 1454850 h 1603018"/>
              <a:gd name="connsiteX36" fmla="*/ 6069317 w 9662615"/>
              <a:gd name="connsiteY36" fmla="*/ 1445838 h 1603018"/>
              <a:gd name="connsiteX37" fmla="*/ 5878477 w 9662615"/>
              <a:gd name="connsiteY37" fmla="*/ 1439180 h 1603018"/>
              <a:gd name="connsiteX38" fmla="*/ 5838387 w 9662615"/>
              <a:gd name="connsiteY38" fmla="*/ 1444679 h 1603018"/>
              <a:gd name="connsiteX39" fmla="*/ 5771136 w 9662615"/>
              <a:gd name="connsiteY39" fmla="*/ 1453639 h 1603018"/>
              <a:gd name="connsiteX40" fmla="*/ 5724081 w 9662615"/>
              <a:gd name="connsiteY40" fmla="*/ 1470431 h 1603018"/>
              <a:gd name="connsiteX41" fmla="*/ 5666577 w 9662615"/>
              <a:gd name="connsiteY41" fmla="*/ 1473921 h 1603018"/>
              <a:gd name="connsiteX42" fmla="*/ 5649068 w 9662615"/>
              <a:gd name="connsiteY42" fmla="*/ 1461676 h 1603018"/>
              <a:gd name="connsiteX43" fmla="*/ 5588902 w 9662615"/>
              <a:gd name="connsiteY43" fmla="*/ 1469647 h 1603018"/>
              <a:gd name="connsiteX44" fmla="*/ 5498090 w 9662615"/>
              <a:gd name="connsiteY44" fmla="*/ 1483173 h 1603018"/>
              <a:gd name="connsiteX45" fmla="*/ 5444641 w 9662615"/>
              <a:gd name="connsiteY45" fmla="*/ 1487602 h 1603018"/>
              <a:gd name="connsiteX46" fmla="*/ 5299812 w 9662615"/>
              <a:gd name="connsiteY46" fmla="*/ 1503362 h 1603018"/>
              <a:gd name="connsiteX47" fmla="*/ 5245752 w 9662615"/>
              <a:gd name="connsiteY47" fmla="*/ 1520612 h 1603018"/>
              <a:gd name="connsiteX48" fmla="*/ 5177807 w 9662615"/>
              <a:gd name="connsiteY48" fmla="*/ 1526802 h 1603018"/>
              <a:gd name="connsiteX49" fmla="*/ 5113910 w 9662615"/>
              <a:gd name="connsiteY49" fmla="*/ 1533205 h 1603018"/>
              <a:gd name="connsiteX50" fmla="*/ 5059484 w 9662615"/>
              <a:gd name="connsiteY50" fmla="*/ 1546802 h 1603018"/>
              <a:gd name="connsiteX51" fmla="*/ 5038524 w 9662615"/>
              <a:gd name="connsiteY51" fmla="*/ 1545675 h 1603018"/>
              <a:gd name="connsiteX52" fmla="*/ 5026564 w 9662615"/>
              <a:gd name="connsiteY52" fmla="*/ 1545376 h 1603018"/>
              <a:gd name="connsiteX53" fmla="*/ 4969433 w 9662615"/>
              <a:gd name="connsiteY53" fmla="*/ 1550865 h 1603018"/>
              <a:gd name="connsiteX54" fmla="*/ 4871726 w 9662615"/>
              <a:gd name="connsiteY54" fmla="*/ 1570584 h 1603018"/>
              <a:gd name="connsiteX55" fmla="*/ 4843267 w 9662615"/>
              <a:gd name="connsiteY55" fmla="*/ 1561459 h 1603018"/>
              <a:gd name="connsiteX56" fmla="*/ 4821058 w 9662615"/>
              <a:gd name="connsiteY56" fmla="*/ 1553078 h 1603018"/>
              <a:gd name="connsiteX57" fmla="*/ 4791466 w 9662615"/>
              <a:gd name="connsiteY57" fmla="*/ 1561324 h 1603018"/>
              <a:gd name="connsiteX58" fmla="*/ 4784247 w 9662615"/>
              <a:gd name="connsiteY58" fmla="*/ 1562342 h 1603018"/>
              <a:gd name="connsiteX59" fmla="*/ 4739309 w 9662615"/>
              <a:gd name="connsiteY59" fmla="*/ 1553948 h 1603018"/>
              <a:gd name="connsiteX60" fmla="*/ 4697562 w 9662615"/>
              <a:gd name="connsiteY60" fmla="*/ 1551206 h 1603018"/>
              <a:gd name="connsiteX61" fmla="*/ 4650737 w 9662615"/>
              <a:gd name="connsiteY61" fmla="*/ 1537381 h 1603018"/>
              <a:gd name="connsiteX62" fmla="*/ 4583150 w 9662615"/>
              <a:gd name="connsiteY62" fmla="*/ 1529064 h 1603018"/>
              <a:gd name="connsiteX63" fmla="*/ 4521734 w 9662615"/>
              <a:gd name="connsiteY63" fmla="*/ 1529359 h 1603018"/>
              <a:gd name="connsiteX64" fmla="*/ 4382398 w 9662615"/>
              <a:gd name="connsiteY64" fmla="*/ 1534108 h 1603018"/>
              <a:gd name="connsiteX65" fmla="*/ 4221826 w 9662615"/>
              <a:gd name="connsiteY65" fmla="*/ 1500972 h 1603018"/>
              <a:gd name="connsiteX66" fmla="*/ 4096601 w 9662615"/>
              <a:gd name="connsiteY66" fmla="*/ 1521563 h 1603018"/>
              <a:gd name="connsiteX67" fmla="*/ 4002441 w 9662615"/>
              <a:gd name="connsiteY67" fmla="*/ 1528912 h 1603018"/>
              <a:gd name="connsiteX68" fmla="*/ 3833906 w 9662615"/>
              <a:gd name="connsiteY68" fmla="*/ 1516637 h 1603018"/>
              <a:gd name="connsiteX69" fmla="*/ 3763845 w 9662615"/>
              <a:gd name="connsiteY69" fmla="*/ 1501782 h 1603018"/>
              <a:gd name="connsiteX70" fmla="*/ 3673583 w 9662615"/>
              <a:gd name="connsiteY70" fmla="*/ 1501471 h 1603018"/>
              <a:gd name="connsiteX71" fmla="*/ 3640771 w 9662615"/>
              <a:gd name="connsiteY71" fmla="*/ 1531025 h 1603018"/>
              <a:gd name="connsiteX72" fmla="*/ 3576170 w 9662615"/>
              <a:gd name="connsiteY72" fmla="*/ 1516288 h 1603018"/>
              <a:gd name="connsiteX73" fmla="*/ 3540258 w 9662615"/>
              <a:gd name="connsiteY73" fmla="*/ 1516976 h 1603018"/>
              <a:gd name="connsiteX74" fmla="*/ 3522853 w 9662615"/>
              <a:gd name="connsiteY74" fmla="*/ 1538044 h 1603018"/>
              <a:gd name="connsiteX75" fmla="*/ 3480929 w 9662615"/>
              <a:gd name="connsiteY75" fmla="*/ 1526739 h 1603018"/>
              <a:gd name="connsiteX76" fmla="*/ 3430805 w 9662615"/>
              <a:gd name="connsiteY76" fmla="*/ 1542521 h 1603018"/>
              <a:gd name="connsiteX77" fmla="*/ 3292707 w 9662615"/>
              <a:gd name="connsiteY77" fmla="*/ 1520490 h 1603018"/>
              <a:gd name="connsiteX78" fmla="*/ 3187872 w 9662615"/>
              <a:gd name="connsiteY78" fmla="*/ 1519991 h 1603018"/>
              <a:gd name="connsiteX79" fmla="*/ 3148026 w 9662615"/>
              <a:gd name="connsiteY79" fmla="*/ 1524777 h 1603018"/>
              <a:gd name="connsiteX80" fmla="*/ 3092394 w 9662615"/>
              <a:gd name="connsiteY80" fmla="*/ 1528115 h 1603018"/>
              <a:gd name="connsiteX81" fmla="*/ 2994200 w 9662615"/>
              <a:gd name="connsiteY81" fmla="*/ 1537857 h 1603018"/>
              <a:gd name="connsiteX82" fmla="*/ 2862301 w 9662615"/>
              <a:gd name="connsiteY82" fmla="*/ 1544250 h 1603018"/>
              <a:gd name="connsiteX83" fmla="*/ 2766335 w 9662615"/>
              <a:gd name="connsiteY83" fmla="*/ 1527662 h 1603018"/>
              <a:gd name="connsiteX84" fmla="*/ 2757836 w 9662615"/>
              <a:gd name="connsiteY84" fmla="*/ 1531371 h 1603018"/>
              <a:gd name="connsiteX85" fmla="*/ 2691555 w 9662615"/>
              <a:gd name="connsiteY85" fmla="*/ 1530283 h 1603018"/>
              <a:gd name="connsiteX86" fmla="*/ 2539383 w 9662615"/>
              <a:gd name="connsiteY86" fmla="*/ 1504835 h 1603018"/>
              <a:gd name="connsiteX87" fmla="*/ 2378036 w 9662615"/>
              <a:gd name="connsiteY87" fmla="*/ 1520645 h 1603018"/>
              <a:gd name="connsiteX88" fmla="*/ 2320049 w 9662615"/>
              <a:gd name="connsiteY88" fmla="*/ 1511019 h 1603018"/>
              <a:gd name="connsiteX89" fmla="*/ 2207104 w 9662615"/>
              <a:gd name="connsiteY89" fmla="*/ 1508888 h 1603018"/>
              <a:gd name="connsiteX90" fmla="*/ 2149226 w 9662615"/>
              <a:gd name="connsiteY90" fmla="*/ 1523409 h 1603018"/>
              <a:gd name="connsiteX91" fmla="*/ 2084783 w 9662615"/>
              <a:gd name="connsiteY91" fmla="*/ 1524245 h 1603018"/>
              <a:gd name="connsiteX92" fmla="*/ 2070075 w 9662615"/>
              <a:gd name="connsiteY92" fmla="*/ 1511285 h 1603018"/>
              <a:gd name="connsiteX93" fmla="*/ 2001057 w 9662615"/>
              <a:gd name="connsiteY93" fmla="*/ 1516449 h 1603018"/>
              <a:gd name="connsiteX94" fmla="*/ 1896330 w 9662615"/>
              <a:gd name="connsiteY94" fmla="*/ 1525725 h 1603018"/>
              <a:gd name="connsiteX95" fmla="*/ 1835994 w 9662615"/>
              <a:gd name="connsiteY95" fmla="*/ 1527678 h 1603018"/>
              <a:gd name="connsiteX96" fmla="*/ 1671119 w 9662615"/>
              <a:gd name="connsiteY96" fmla="*/ 1536701 h 1603018"/>
              <a:gd name="connsiteX97" fmla="*/ 1565556 w 9662615"/>
              <a:gd name="connsiteY97" fmla="*/ 1556503 h 1603018"/>
              <a:gd name="connsiteX98" fmla="*/ 1407755 w 9662615"/>
              <a:gd name="connsiteY98" fmla="*/ 1571444 h 1603018"/>
              <a:gd name="connsiteX99" fmla="*/ 1291872 w 9662615"/>
              <a:gd name="connsiteY99" fmla="*/ 1579471 h 1603018"/>
              <a:gd name="connsiteX100" fmla="*/ 1245251 w 9662615"/>
              <a:gd name="connsiteY100" fmla="*/ 1603018 h 1603018"/>
              <a:gd name="connsiteX101" fmla="*/ 1181938 w 9662615"/>
              <a:gd name="connsiteY101" fmla="*/ 1592789 h 1603018"/>
              <a:gd name="connsiteX102" fmla="*/ 1091432 w 9662615"/>
              <a:gd name="connsiteY102" fmla="*/ 1571003 h 1603018"/>
              <a:gd name="connsiteX103" fmla="*/ 940355 w 9662615"/>
              <a:gd name="connsiteY103" fmla="*/ 1560638 h 1603018"/>
              <a:gd name="connsiteX104" fmla="*/ 868264 w 9662615"/>
              <a:gd name="connsiteY104" fmla="*/ 1566392 h 1603018"/>
              <a:gd name="connsiteX105" fmla="*/ 792765 w 9662615"/>
              <a:gd name="connsiteY105" fmla="*/ 1563102 h 1603018"/>
              <a:gd name="connsiteX106" fmla="*/ 653153 w 9662615"/>
              <a:gd name="connsiteY106" fmla="*/ 1563516 h 1603018"/>
              <a:gd name="connsiteX107" fmla="*/ 541933 w 9662615"/>
              <a:gd name="connsiteY107" fmla="*/ 1561051 h 1603018"/>
              <a:gd name="connsiteX108" fmla="*/ 472797 w 9662615"/>
              <a:gd name="connsiteY108" fmla="*/ 1568904 h 1603018"/>
              <a:gd name="connsiteX109" fmla="*/ 396059 w 9662615"/>
              <a:gd name="connsiteY109" fmla="*/ 1560970 h 1603018"/>
              <a:gd name="connsiteX110" fmla="*/ 336819 w 9662615"/>
              <a:gd name="connsiteY110" fmla="*/ 1560892 h 1603018"/>
              <a:gd name="connsiteX111" fmla="*/ 267163 w 9662615"/>
              <a:gd name="connsiteY111" fmla="*/ 1531913 h 1603018"/>
              <a:gd name="connsiteX112" fmla="*/ 196644 w 9662615"/>
              <a:gd name="connsiteY112" fmla="*/ 1524565 h 1603018"/>
              <a:gd name="connsiteX113" fmla="*/ 86819 w 9662615"/>
              <a:gd name="connsiteY113" fmla="*/ 1519517 h 1603018"/>
              <a:gd name="connsiteX114" fmla="*/ 53369 w 9662615"/>
              <a:gd name="connsiteY114" fmla="*/ 1516853 h 1603018"/>
              <a:gd name="connsiteX115" fmla="*/ 2359 w 9662615"/>
              <a:gd name="connsiteY115" fmla="*/ 1515247 h 1603018"/>
              <a:gd name="connsiteX116" fmla="*/ 0 w 9662615"/>
              <a:gd name="connsiteY116" fmla="*/ 1514932 h 1603018"/>
              <a:gd name="connsiteX117" fmla="*/ 0 w 9662615"/>
              <a:gd name="connsiteY117" fmla="*/ 0 h 1603018"/>
              <a:gd name="connsiteX0" fmla="*/ 0 w 9662615"/>
              <a:gd name="connsiteY0" fmla="*/ 0 h 1603018"/>
              <a:gd name="connsiteX1" fmla="*/ 9662615 w 9662615"/>
              <a:gd name="connsiteY1" fmla="*/ 0 h 1603018"/>
              <a:gd name="connsiteX2" fmla="*/ 9662615 w 9662615"/>
              <a:gd name="connsiteY2" fmla="*/ 1280346 h 1603018"/>
              <a:gd name="connsiteX3" fmla="*/ 9551077 w 9662615"/>
              <a:gd name="connsiteY3" fmla="*/ 1292033 h 1603018"/>
              <a:gd name="connsiteX4" fmla="*/ 9469546 w 9662615"/>
              <a:gd name="connsiteY4" fmla="*/ 1289837 h 1603018"/>
              <a:gd name="connsiteX5" fmla="*/ 9326260 w 9662615"/>
              <a:gd name="connsiteY5" fmla="*/ 1277155 h 1603018"/>
              <a:gd name="connsiteX6" fmla="*/ 9144767 w 9662615"/>
              <a:gd name="connsiteY6" fmla="*/ 1264120 h 1603018"/>
              <a:gd name="connsiteX7" fmla="*/ 8976400 w 9662615"/>
              <a:gd name="connsiteY7" fmla="*/ 1326661 h 1603018"/>
              <a:gd name="connsiteX8" fmla="*/ 8828711 w 9662615"/>
              <a:gd name="connsiteY8" fmla="*/ 1346394 h 1603018"/>
              <a:gd name="connsiteX9" fmla="*/ 8695953 w 9662615"/>
              <a:gd name="connsiteY9" fmla="*/ 1346784 h 1603018"/>
              <a:gd name="connsiteX10" fmla="*/ 8652191 w 9662615"/>
              <a:gd name="connsiteY10" fmla="*/ 1345903 h 1603018"/>
              <a:gd name="connsiteX11" fmla="*/ 8591582 w 9662615"/>
              <a:gd name="connsiteY11" fmla="*/ 1341666 h 1603018"/>
              <a:gd name="connsiteX12" fmla="*/ 8537336 w 9662615"/>
              <a:gd name="connsiteY12" fmla="*/ 1341684 h 1603018"/>
              <a:gd name="connsiteX13" fmla="*/ 8416849 w 9662615"/>
              <a:gd name="connsiteY13" fmla="*/ 1367085 h 1603018"/>
              <a:gd name="connsiteX14" fmla="*/ 8278355 w 9662615"/>
              <a:gd name="connsiteY14" fmla="*/ 1386569 h 1603018"/>
              <a:gd name="connsiteX15" fmla="*/ 8197961 w 9662615"/>
              <a:gd name="connsiteY15" fmla="*/ 1392804 h 1603018"/>
              <a:gd name="connsiteX16" fmla="*/ 8171196 w 9662615"/>
              <a:gd name="connsiteY16" fmla="*/ 1397216 h 1603018"/>
              <a:gd name="connsiteX17" fmla="*/ 8087910 w 9662615"/>
              <a:gd name="connsiteY17" fmla="*/ 1386449 h 1603018"/>
              <a:gd name="connsiteX18" fmla="*/ 7974579 w 9662615"/>
              <a:gd name="connsiteY18" fmla="*/ 1383439 h 1603018"/>
              <a:gd name="connsiteX19" fmla="*/ 7768351 w 9662615"/>
              <a:gd name="connsiteY19" fmla="*/ 1395051 h 1603018"/>
              <a:gd name="connsiteX20" fmla="*/ 7635985 w 9662615"/>
              <a:gd name="connsiteY20" fmla="*/ 1386363 h 1603018"/>
              <a:gd name="connsiteX21" fmla="*/ 7466069 w 9662615"/>
              <a:gd name="connsiteY21" fmla="*/ 1377654 h 1603018"/>
              <a:gd name="connsiteX22" fmla="*/ 7355642 w 9662615"/>
              <a:gd name="connsiteY22" fmla="*/ 1407761 h 1603018"/>
              <a:gd name="connsiteX23" fmla="*/ 7215220 w 9662615"/>
              <a:gd name="connsiteY23" fmla="*/ 1397856 h 1603018"/>
              <a:gd name="connsiteX24" fmla="*/ 7082147 w 9662615"/>
              <a:gd name="connsiteY24" fmla="*/ 1406113 h 1603018"/>
              <a:gd name="connsiteX25" fmla="*/ 6987129 w 9662615"/>
              <a:gd name="connsiteY25" fmla="*/ 1404834 h 1603018"/>
              <a:gd name="connsiteX26" fmla="*/ 6907567 w 9662615"/>
              <a:gd name="connsiteY26" fmla="*/ 1419149 h 1603018"/>
              <a:gd name="connsiteX27" fmla="*/ 6748428 w 9662615"/>
              <a:gd name="connsiteY27" fmla="*/ 1420308 h 1603018"/>
              <a:gd name="connsiteX28" fmla="*/ 6654257 w 9662615"/>
              <a:gd name="connsiteY28" fmla="*/ 1424143 h 1603018"/>
              <a:gd name="connsiteX29" fmla="*/ 6620123 w 9662615"/>
              <a:gd name="connsiteY29" fmla="*/ 1430535 h 1603018"/>
              <a:gd name="connsiteX30" fmla="*/ 6571355 w 9662615"/>
              <a:gd name="connsiteY30" fmla="*/ 1436144 h 1603018"/>
              <a:gd name="connsiteX31" fmla="*/ 6486557 w 9662615"/>
              <a:gd name="connsiteY31" fmla="*/ 1449861 h 1603018"/>
              <a:gd name="connsiteX32" fmla="*/ 6370419 w 9662615"/>
              <a:gd name="connsiteY32" fmla="*/ 1461649 h 1603018"/>
              <a:gd name="connsiteX33" fmla="*/ 6278839 w 9662615"/>
              <a:gd name="connsiteY33" fmla="*/ 1449160 h 1603018"/>
              <a:gd name="connsiteX34" fmla="*/ 6272455 w 9662615"/>
              <a:gd name="connsiteY34" fmla="*/ 1453191 h 1603018"/>
              <a:gd name="connsiteX35" fmla="*/ 6212659 w 9662615"/>
              <a:gd name="connsiteY35" fmla="*/ 1454850 h 1603018"/>
              <a:gd name="connsiteX36" fmla="*/ 6069317 w 9662615"/>
              <a:gd name="connsiteY36" fmla="*/ 1445838 h 1603018"/>
              <a:gd name="connsiteX37" fmla="*/ 5878477 w 9662615"/>
              <a:gd name="connsiteY37" fmla="*/ 1439180 h 1603018"/>
              <a:gd name="connsiteX38" fmla="*/ 5838387 w 9662615"/>
              <a:gd name="connsiteY38" fmla="*/ 1444679 h 1603018"/>
              <a:gd name="connsiteX39" fmla="*/ 5771136 w 9662615"/>
              <a:gd name="connsiteY39" fmla="*/ 1453639 h 1603018"/>
              <a:gd name="connsiteX40" fmla="*/ 5724081 w 9662615"/>
              <a:gd name="connsiteY40" fmla="*/ 1470431 h 1603018"/>
              <a:gd name="connsiteX41" fmla="*/ 5666577 w 9662615"/>
              <a:gd name="connsiteY41" fmla="*/ 1473921 h 1603018"/>
              <a:gd name="connsiteX42" fmla="*/ 5649068 w 9662615"/>
              <a:gd name="connsiteY42" fmla="*/ 1461676 h 1603018"/>
              <a:gd name="connsiteX43" fmla="*/ 5588902 w 9662615"/>
              <a:gd name="connsiteY43" fmla="*/ 1469647 h 1603018"/>
              <a:gd name="connsiteX44" fmla="*/ 5498090 w 9662615"/>
              <a:gd name="connsiteY44" fmla="*/ 1483173 h 1603018"/>
              <a:gd name="connsiteX45" fmla="*/ 5444641 w 9662615"/>
              <a:gd name="connsiteY45" fmla="*/ 1487602 h 1603018"/>
              <a:gd name="connsiteX46" fmla="*/ 5299812 w 9662615"/>
              <a:gd name="connsiteY46" fmla="*/ 1503362 h 1603018"/>
              <a:gd name="connsiteX47" fmla="*/ 5245752 w 9662615"/>
              <a:gd name="connsiteY47" fmla="*/ 1520612 h 1603018"/>
              <a:gd name="connsiteX48" fmla="*/ 5177807 w 9662615"/>
              <a:gd name="connsiteY48" fmla="*/ 1526802 h 1603018"/>
              <a:gd name="connsiteX49" fmla="*/ 5113910 w 9662615"/>
              <a:gd name="connsiteY49" fmla="*/ 1533205 h 1603018"/>
              <a:gd name="connsiteX50" fmla="*/ 5059484 w 9662615"/>
              <a:gd name="connsiteY50" fmla="*/ 1546802 h 1603018"/>
              <a:gd name="connsiteX51" fmla="*/ 5038524 w 9662615"/>
              <a:gd name="connsiteY51" fmla="*/ 1545675 h 1603018"/>
              <a:gd name="connsiteX52" fmla="*/ 5026564 w 9662615"/>
              <a:gd name="connsiteY52" fmla="*/ 1545376 h 1603018"/>
              <a:gd name="connsiteX53" fmla="*/ 4969433 w 9662615"/>
              <a:gd name="connsiteY53" fmla="*/ 1550865 h 1603018"/>
              <a:gd name="connsiteX54" fmla="*/ 4871726 w 9662615"/>
              <a:gd name="connsiteY54" fmla="*/ 1570584 h 1603018"/>
              <a:gd name="connsiteX55" fmla="*/ 4843267 w 9662615"/>
              <a:gd name="connsiteY55" fmla="*/ 1561459 h 1603018"/>
              <a:gd name="connsiteX56" fmla="*/ 4821058 w 9662615"/>
              <a:gd name="connsiteY56" fmla="*/ 1553078 h 1603018"/>
              <a:gd name="connsiteX57" fmla="*/ 4791466 w 9662615"/>
              <a:gd name="connsiteY57" fmla="*/ 1561324 h 1603018"/>
              <a:gd name="connsiteX58" fmla="*/ 4784247 w 9662615"/>
              <a:gd name="connsiteY58" fmla="*/ 1562342 h 1603018"/>
              <a:gd name="connsiteX59" fmla="*/ 4739309 w 9662615"/>
              <a:gd name="connsiteY59" fmla="*/ 1553948 h 1603018"/>
              <a:gd name="connsiteX60" fmla="*/ 4697562 w 9662615"/>
              <a:gd name="connsiteY60" fmla="*/ 1551206 h 1603018"/>
              <a:gd name="connsiteX61" fmla="*/ 4650737 w 9662615"/>
              <a:gd name="connsiteY61" fmla="*/ 1537381 h 1603018"/>
              <a:gd name="connsiteX62" fmla="*/ 4583150 w 9662615"/>
              <a:gd name="connsiteY62" fmla="*/ 1529064 h 1603018"/>
              <a:gd name="connsiteX63" fmla="*/ 4521734 w 9662615"/>
              <a:gd name="connsiteY63" fmla="*/ 1529359 h 1603018"/>
              <a:gd name="connsiteX64" fmla="*/ 4382398 w 9662615"/>
              <a:gd name="connsiteY64" fmla="*/ 1534108 h 1603018"/>
              <a:gd name="connsiteX65" fmla="*/ 4221826 w 9662615"/>
              <a:gd name="connsiteY65" fmla="*/ 1500972 h 1603018"/>
              <a:gd name="connsiteX66" fmla="*/ 4096601 w 9662615"/>
              <a:gd name="connsiteY66" fmla="*/ 1521563 h 1603018"/>
              <a:gd name="connsiteX67" fmla="*/ 4002441 w 9662615"/>
              <a:gd name="connsiteY67" fmla="*/ 1528912 h 1603018"/>
              <a:gd name="connsiteX68" fmla="*/ 3833906 w 9662615"/>
              <a:gd name="connsiteY68" fmla="*/ 1516637 h 1603018"/>
              <a:gd name="connsiteX69" fmla="*/ 3763845 w 9662615"/>
              <a:gd name="connsiteY69" fmla="*/ 1501782 h 1603018"/>
              <a:gd name="connsiteX70" fmla="*/ 3673583 w 9662615"/>
              <a:gd name="connsiteY70" fmla="*/ 1501471 h 1603018"/>
              <a:gd name="connsiteX71" fmla="*/ 3640771 w 9662615"/>
              <a:gd name="connsiteY71" fmla="*/ 1531025 h 1603018"/>
              <a:gd name="connsiteX72" fmla="*/ 3576170 w 9662615"/>
              <a:gd name="connsiteY72" fmla="*/ 1516288 h 1603018"/>
              <a:gd name="connsiteX73" fmla="*/ 3540258 w 9662615"/>
              <a:gd name="connsiteY73" fmla="*/ 1516976 h 1603018"/>
              <a:gd name="connsiteX74" fmla="*/ 3522853 w 9662615"/>
              <a:gd name="connsiteY74" fmla="*/ 1538044 h 1603018"/>
              <a:gd name="connsiteX75" fmla="*/ 3480929 w 9662615"/>
              <a:gd name="connsiteY75" fmla="*/ 1526739 h 1603018"/>
              <a:gd name="connsiteX76" fmla="*/ 3430805 w 9662615"/>
              <a:gd name="connsiteY76" fmla="*/ 1542521 h 1603018"/>
              <a:gd name="connsiteX77" fmla="*/ 3292707 w 9662615"/>
              <a:gd name="connsiteY77" fmla="*/ 1520490 h 1603018"/>
              <a:gd name="connsiteX78" fmla="*/ 3187872 w 9662615"/>
              <a:gd name="connsiteY78" fmla="*/ 1519991 h 1603018"/>
              <a:gd name="connsiteX79" fmla="*/ 3148026 w 9662615"/>
              <a:gd name="connsiteY79" fmla="*/ 1524777 h 1603018"/>
              <a:gd name="connsiteX80" fmla="*/ 3092394 w 9662615"/>
              <a:gd name="connsiteY80" fmla="*/ 1528115 h 1603018"/>
              <a:gd name="connsiteX81" fmla="*/ 2994200 w 9662615"/>
              <a:gd name="connsiteY81" fmla="*/ 1537857 h 1603018"/>
              <a:gd name="connsiteX82" fmla="*/ 2862301 w 9662615"/>
              <a:gd name="connsiteY82" fmla="*/ 1544250 h 1603018"/>
              <a:gd name="connsiteX83" fmla="*/ 2766335 w 9662615"/>
              <a:gd name="connsiteY83" fmla="*/ 1527662 h 1603018"/>
              <a:gd name="connsiteX84" fmla="*/ 2757836 w 9662615"/>
              <a:gd name="connsiteY84" fmla="*/ 1531371 h 1603018"/>
              <a:gd name="connsiteX85" fmla="*/ 2691555 w 9662615"/>
              <a:gd name="connsiteY85" fmla="*/ 1530283 h 1603018"/>
              <a:gd name="connsiteX86" fmla="*/ 2539383 w 9662615"/>
              <a:gd name="connsiteY86" fmla="*/ 1504835 h 1603018"/>
              <a:gd name="connsiteX87" fmla="*/ 2378036 w 9662615"/>
              <a:gd name="connsiteY87" fmla="*/ 1520645 h 1603018"/>
              <a:gd name="connsiteX88" fmla="*/ 2320049 w 9662615"/>
              <a:gd name="connsiteY88" fmla="*/ 1511019 h 1603018"/>
              <a:gd name="connsiteX89" fmla="*/ 2238909 w 9662615"/>
              <a:gd name="connsiteY89" fmla="*/ 1508888 h 1603018"/>
              <a:gd name="connsiteX90" fmla="*/ 2149226 w 9662615"/>
              <a:gd name="connsiteY90" fmla="*/ 1523409 h 1603018"/>
              <a:gd name="connsiteX91" fmla="*/ 2084783 w 9662615"/>
              <a:gd name="connsiteY91" fmla="*/ 1524245 h 1603018"/>
              <a:gd name="connsiteX92" fmla="*/ 2070075 w 9662615"/>
              <a:gd name="connsiteY92" fmla="*/ 1511285 h 1603018"/>
              <a:gd name="connsiteX93" fmla="*/ 2001057 w 9662615"/>
              <a:gd name="connsiteY93" fmla="*/ 1516449 h 1603018"/>
              <a:gd name="connsiteX94" fmla="*/ 1896330 w 9662615"/>
              <a:gd name="connsiteY94" fmla="*/ 1525725 h 1603018"/>
              <a:gd name="connsiteX95" fmla="*/ 1835994 w 9662615"/>
              <a:gd name="connsiteY95" fmla="*/ 1527678 h 1603018"/>
              <a:gd name="connsiteX96" fmla="*/ 1671119 w 9662615"/>
              <a:gd name="connsiteY96" fmla="*/ 1536701 h 1603018"/>
              <a:gd name="connsiteX97" fmla="*/ 1565556 w 9662615"/>
              <a:gd name="connsiteY97" fmla="*/ 1556503 h 1603018"/>
              <a:gd name="connsiteX98" fmla="*/ 1407755 w 9662615"/>
              <a:gd name="connsiteY98" fmla="*/ 1571444 h 1603018"/>
              <a:gd name="connsiteX99" fmla="*/ 1291872 w 9662615"/>
              <a:gd name="connsiteY99" fmla="*/ 1579471 h 1603018"/>
              <a:gd name="connsiteX100" fmla="*/ 1245251 w 9662615"/>
              <a:gd name="connsiteY100" fmla="*/ 1603018 h 1603018"/>
              <a:gd name="connsiteX101" fmla="*/ 1181938 w 9662615"/>
              <a:gd name="connsiteY101" fmla="*/ 1592789 h 1603018"/>
              <a:gd name="connsiteX102" fmla="*/ 1091432 w 9662615"/>
              <a:gd name="connsiteY102" fmla="*/ 1571003 h 1603018"/>
              <a:gd name="connsiteX103" fmla="*/ 940355 w 9662615"/>
              <a:gd name="connsiteY103" fmla="*/ 1560638 h 1603018"/>
              <a:gd name="connsiteX104" fmla="*/ 868264 w 9662615"/>
              <a:gd name="connsiteY104" fmla="*/ 1566392 h 1603018"/>
              <a:gd name="connsiteX105" fmla="*/ 792765 w 9662615"/>
              <a:gd name="connsiteY105" fmla="*/ 1563102 h 1603018"/>
              <a:gd name="connsiteX106" fmla="*/ 653153 w 9662615"/>
              <a:gd name="connsiteY106" fmla="*/ 1563516 h 1603018"/>
              <a:gd name="connsiteX107" fmla="*/ 541933 w 9662615"/>
              <a:gd name="connsiteY107" fmla="*/ 1561051 h 1603018"/>
              <a:gd name="connsiteX108" fmla="*/ 472797 w 9662615"/>
              <a:gd name="connsiteY108" fmla="*/ 1568904 h 1603018"/>
              <a:gd name="connsiteX109" fmla="*/ 396059 w 9662615"/>
              <a:gd name="connsiteY109" fmla="*/ 1560970 h 1603018"/>
              <a:gd name="connsiteX110" fmla="*/ 336819 w 9662615"/>
              <a:gd name="connsiteY110" fmla="*/ 1560892 h 1603018"/>
              <a:gd name="connsiteX111" fmla="*/ 267163 w 9662615"/>
              <a:gd name="connsiteY111" fmla="*/ 1531913 h 1603018"/>
              <a:gd name="connsiteX112" fmla="*/ 196644 w 9662615"/>
              <a:gd name="connsiteY112" fmla="*/ 1524565 h 1603018"/>
              <a:gd name="connsiteX113" fmla="*/ 86819 w 9662615"/>
              <a:gd name="connsiteY113" fmla="*/ 1519517 h 1603018"/>
              <a:gd name="connsiteX114" fmla="*/ 53369 w 9662615"/>
              <a:gd name="connsiteY114" fmla="*/ 1516853 h 1603018"/>
              <a:gd name="connsiteX115" fmla="*/ 2359 w 9662615"/>
              <a:gd name="connsiteY115" fmla="*/ 1515247 h 1603018"/>
              <a:gd name="connsiteX116" fmla="*/ 0 w 9662615"/>
              <a:gd name="connsiteY116" fmla="*/ 1514932 h 1603018"/>
              <a:gd name="connsiteX117" fmla="*/ 0 w 9662615"/>
              <a:gd name="connsiteY117" fmla="*/ 0 h 1603018"/>
              <a:gd name="connsiteX0" fmla="*/ 0 w 9662615"/>
              <a:gd name="connsiteY0" fmla="*/ 0 h 1603018"/>
              <a:gd name="connsiteX1" fmla="*/ 9662615 w 9662615"/>
              <a:gd name="connsiteY1" fmla="*/ 0 h 1603018"/>
              <a:gd name="connsiteX2" fmla="*/ 9662615 w 9662615"/>
              <a:gd name="connsiteY2" fmla="*/ 1280346 h 1603018"/>
              <a:gd name="connsiteX3" fmla="*/ 9551077 w 9662615"/>
              <a:gd name="connsiteY3" fmla="*/ 1292033 h 1603018"/>
              <a:gd name="connsiteX4" fmla="*/ 9469546 w 9662615"/>
              <a:gd name="connsiteY4" fmla="*/ 1289837 h 1603018"/>
              <a:gd name="connsiteX5" fmla="*/ 9326260 w 9662615"/>
              <a:gd name="connsiteY5" fmla="*/ 1277155 h 1603018"/>
              <a:gd name="connsiteX6" fmla="*/ 9144767 w 9662615"/>
              <a:gd name="connsiteY6" fmla="*/ 1264120 h 1603018"/>
              <a:gd name="connsiteX7" fmla="*/ 8976400 w 9662615"/>
              <a:gd name="connsiteY7" fmla="*/ 1326661 h 1603018"/>
              <a:gd name="connsiteX8" fmla="*/ 8828711 w 9662615"/>
              <a:gd name="connsiteY8" fmla="*/ 1346394 h 1603018"/>
              <a:gd name="connsiteX9" fmla="*/ 8695953 w 9662615"/>
              <a:gd name="connsiteY9" fmla="*/ 1346784 h 1603018"/>
              <a:gd name="connsiteX10" fmla="*/ 8652191 w 9662615"/>
              <a:gd name="connsiteY10" fmla="*/ 1345903 h 1603018"/>
              <a:gd name="connsiteX11" fmla="*/ 8591582 w 9662615"/>
              <a:gd name="connsiteY11" fmla="*/ 1341666 h 1603018"/>
              <a:gd name="connsiteX12" fmla="*/ 8537336 w 9662615"/>
              <a:gd name="connsiteY12" fmla="*/ 1341684 h 1603018"/>
              <a:gd name="connsiteX13" fmla="*/ 8416849 w 9662615"/>
              <a:gd name="connsiteY13" fmla="*/ 1367085 h 1603018"/>
              <a:gd name="connsiteX14" fmla="*/ 8278355 w 9662615"/>
              <a:gd name="connsiteY14" fmla="*/ 1386569 h 1603018"/>
              <a:gd name="connsiteX15" fmla="*/ 8197961 w 9662615"/>
              <a:gd name="connsiteY15" fmla="*/ 1392804 h 1603018"/>
              <a:gd name="connsiteX16" fmla="*/ 8171196 w 9662615"/>
              <a:gd name="connsiteY16" fmla="*/ 1397216 h 1603018"/>
              <a:gd name="connsiteX17" fmla="*/ 8087910 w 9662615"/>
              <a:gd name="connsiteY17" fmla="*/ 1386449 h 1603018"/>
              <a:gd name="connsiteX18" fmla="*/ 7974579 w 9662615"/>
              <a:gd name="connsiteY18" fmla="*/ 1383439 h 1603018"/>
              <a:gd name="connsiteX19" fmla="*/ 7768351 w 9662615"/>
              <a:gd name="connsiteY19" fmla="*/ 1395051 h 1603018"/>
              <a:gd name="connsiteX20" fmla="*/ 7635985 w 9662615"/>
              <a:gd name="connsiteY20" fmla="*/ 1386363 h 1603018"/>
              <a:gd name="connsiteX21" fmla="*/ 7466069 w 9662615"/>
              <a:gd name="connsiteY21" fmla="*/ 1377654 h 1603018"/>
              <a:gd name="connsiteX22" fmla="*/ 7355642 w 9662615"/>
              <a:gd name="connsiteY22" fmla="*/ 1407761 h 1603018"/>
              <a:gd name="connsiteX23" fmla="*/ 7215220 w 9662615"/>
              <a:gd name="connsiteY23" fmla="*/ 1397856 h 1603018"/>
              <a:gd name="connsiteX24" fmla="*/ 7082147 w 9662615"/>
              <a:gd name="connsiteY24" fmla="*/ 1406113 h 1603018"/>
              <a:gd name="connsiteX25" fmla="*/ 6987129 w 9662615"/>
              <a:gd name="connsiteY25" fmla="*/ 1404834 h 1603018"/>
              <a:gd name="connsiteX26" fmla="*/ 6907567 w 9662615"/>
              <a:gd name="connsiteY26" fmla="*/ 1419149 h 1603018"/>
              <a:gd name="connsiteX27" fmla="*/ 6748428 w 9662615"/>
              <a:gd name="connsiteY27" fmla="*/ 1420308 h 1603018"/>
              <a:gd name="connsiteX28" fmla="*/ 6654257 w 9662615"/>
              <a:gd name="connsiteY28" fmla="*/ 1424143 h 1603018"/>
              <a:gd name="connsiteX29" fmla="*/ 6620123 w 9662615"/>
              <a:gd name="connsiteY29" fmla="*/ 1430535 h 1603018"/>
              <a:gd name="connsiteX30" fmla="*/ 6571355 w 9662615"/>
              <a:gd name="connsiteY30" fmla="*/ 1436144 h 1603018"/>
              <a:gd name="connsiteX31" fmla="*/ 6486557 w 9662615"/>
              <a:gd name="connsiteY31" fmla="*/ 1449861 h 1603018"/>
              <a:gd name="connsiteX32" fmla="*/ 6370419 w 9662615"/>
              <a:gd name="connsiteY32" fmla="*/ 1461649 h 1603018"/>
              <a:gd name="connsiteX33" fmla="*/ 6278839 w 9662615"/>
              <a:gd name="connsiteY33" fmla="*/ 1449160 h 1603018"/>
              <a:gd name="connsiteX34" fmla="*/ 6272455 w 9662615"/>
              <a:gd name="connsiteY34" fmla="*/ 1453191 h 1603018"/>
              <a:gd name="connsiteX35" fmla="*/ 6212659 w 9662615"/>
              <a:gd name="connsiteY35" fmla="*/ 1454850 h 1603018"/>
              <a:gd name="connsiteX36" fmla="*/ 6069317 w 9662615"/>
              <a:gd name="connsiteY36" fmla="*/ 1445838 h 1603018"/>
              <a:gd name="connsiteX37" fmla="*/ 5878477 w 9662615"/>
              <a:gd name="connsiteY37" fmla="*/ 1439180 h 1603018"/>
              <a:gd name="connsiteX38" fmla="*/ 5838387 w 9662615"/>
              <a:gd name="connsiteY38" fmla="*/ 1444679 h 1603018"/>
              <a:gd name="connsiteX39" fmla="*/ 5771136 w 9662615"/>
              <a:gd name="connsiteY39" fmla="*/ 1453639 h 1603018"/>
              <a:gd name="connsiteX40" fmla="*/ 5724081 w 9662615"/>
              <a:gd name="connsiteY40" fmla="*/ 1470431 h 1603018"/>
              <a:gd name="connsiteX41" fmla="*/ 5666577 w 9662615"/>
              <a:gd name="connsiteY41" fmla="*/ 1473921 h 1603018"/>
              <a:gd name="connsiteX42" fmla="*/ 5649068 w 9662615"/>
              <a:gd name="connsiteY42" fmla="*/ 1461676 h 1603018"/>
              <a:gd name="connsiteX43" fmla="*/ 5588902 w 9662615"/>
              <a:gd name="connsiteY43" fmla="*/ 1469647 h 1603018"/>
              <a:gd name="connsiteX44" fmla="*/ 5498090 w 9662615"/>
              <a:gd name="connsiteY44" fmla="*/ 1483173 h 1603018"/>
              <a:gd name="connsiteX45" fmla="*/ 5444641 w 9662615"/>
              <a:gd name="connsiteY45" fmla="*/ 1487602 h 1603018"/>
              <a:gd name="connsiteX46" fmla="*/ 5299812 w 9662615"/>
              <a:gd name="connsiteY46" fmla="*/ 1503362 h 1603018"/>
              <a:gd name="connsiteX47" fmla="*/ 5245752 w 9662615"/>
              <a:gd name="connsiteY47" fmla="*/ 1520612 h 1603018"/>
              <a:gd name="connsiteX48" fmla="*/ 5177807 w 9662615"/>
              <a:gd name="connsiteY48" fmla="*/ 1526802 h 1603018"/>
              <a:gd name="connsiteX49" fmla="*/ 5113910 w 9662615"/>
              <a:gd name="connsiteY49" fmla="*/ 1533205 h 1603018"/>
              <a:gd name="connsiteX50" fmla="*/ 5059484 w 9662615"/>
              <a:gd name="connsiteY50" fmla="*/ 1546802 h 1603018"/>
              <a:gd name="connsiteX51" fmla="*/ 5038524 w 9662615"/>
              <a:gd name="connsiteY51" fmla="*/ 1545675 h 1603018"/>
              <a:gd name="connsiteX52" fmla="*/ 5026564 w 9662615"/>
              <a:gd name="connsiteY52" fmla="*/ 1545376 h 1603018"/>
              <a:gd name="connsiteX53" fmla="*/ 4969433 w 9662615"/>
              <a:gd name="connsiteY53" fmla="*/ 1550865 h 1603018"/>
              <a:gd name="connsiteX54" fmla="*/ 4871726 w 9662615"/>
              <a:gd name="connsiteY54" fmla="*/ 1570584 h 1603018"/>
              <a:gd name="connsiteX55" fmla="*/ 4843267 w 9662615"/>
              <a:gd name="connsiteY55" fmla="*/ 1561459 h 1603018"/>
              <a:gd name="connsiteX56" fmla="*/ 4821058 w 9662615"/>
              <a:gd name="connsiteY56" fmla="*/ 1553078 h 1603018"/>
              <a:gd name="connsiteX57" fmla="*/ 4791466 w 9662615"/>
              <a:gd name="connsiteY57" fmla="*/ 1561324 h 1603018"/>
              <a:gd name="connsiteX58" fmla="*/ 4784247 w 9662615"/>
              <a:gd name="connsiteY58" fmla="*/ 1562342 h 1603018"/>
              <a:gd name="connsiteX59" fmla="*/ 4739309 w 9662615"/>
              <a:gd name="connsiteY59" fmla="*/ 1553948 h 1603018"/>
              <a:gd name="connsiteX60" fmla="*/ 4697562 w 9662615"/>
              <a:gd name="connsiteY60" fmla="*/ 1551206 h 1603018"/>
              <a:gd name="connsiteX61" fmla="*/ 4650737 w 9662615"/>
              <a:gd name="connsiteY61" fmla="*/ 1537381 h 1603018"/>
              <a:gd name="connsiteX62" fmla="*/ 4583150 w 9662615"/>
              <a:gd name="connsiteY62" fmla="*/ 1529064 h 1603018"/>
              <a:gd name="connsiteX63" fmla="*/ 4521734 w 9662615"/>
              <a:gd name="connsiteY63" fmla="*/ 1529359 h 1603018"/>
              <a:gd name="connsiteX64" fmla="*/ 4382398 w 9662615"/>
              <a:gd name="connsiteY64" fmla="*/ 1534108 h 1603018"/>
              <a:gd name="connsiteX65" fmla="*/ 4221826 w 9662615"/>
              <a:gd name="connsiteY65" fmla="*/ 1500972 h 1603018"/>
              <a:gd name="connsiteX66" fmla="*/ 4096601 w 9662615"/>
              <a:gd name="connsiteY66" fmla="*/ 1521563 h 1603018"/>
              <a:gd name="connsiteX67" fmla="*/ 4002441 w 9662615"/>
              <a:gd name="connsiteY67" fmla="*/ 1528912 h 1603018"/>
              <a:gd name="connsiteX68" fmla="*/ 3833906 w 9662615"/>
              <a:gd name="connsiteY68" fmla="*/ 1516637 h 1603018"/>
              <a:gd name="connsiteX69" fmla="*/ 3763845 w 9662615"/>
              <a:gd name="connsiteY69" fmla="*/ 1501782 h 1603018"/>
              <a:gd name="connsiteX70" fmla="*/ 3673583 w 9662615"/>
              <a:gd name="connsiteY70" fmla="*/ 1501471 h 1603018"/>
              <a:gd name="connsiteX71" fmla="*/ 3640771 w 9662615"/>
              <a:gd name="connsiteY71" fmla="*/ 1531025 h 1603018"/>
              <a:gd name="connsiteX72" fmla="*/ 3576170 w 9662615"/>
              <a:gd name="connsiteY72" fmla="*/ 1516288 h 1603018"/>
              <a:gd name="connsiteX73" fmla="*/ 3540258 w 9662615"/>
              <a:gd name="connsiteY73" fmla="*/ 1516976 h 1603018"/>
              <a:gd name="connsiteX74" fmla="*/ 3522853 w 9662615"/>
              <a:gd name="connsiteY74" fmla="*/ 1538044 h 1603018"/>
              <a:gd name="connsiteX75" fmla="*/ 3480929 w 9662615"/>
              <a:gd name="connsiteY75" fmla="*/ 1526739 h 1603018"/>
              <a:gd name="connsiteX76" fmla="*/ 3430805 w 9662615"/>
              <a:gd name="connsiteY76" fmla="*/ 1542521 h 1603018"/>
              <a:gd name="connsiteX77" fmla="*/ 3292707 w 9662615"/>
              <a:gd name="connsiteY77" fmla="*/ 1520490 h 1603018"/>
              <a:gd name="connsiteX78" fmla="*/ 3187872 w 9662615"/>
              <a:gd name="connsiteY78" fmla="*/ 1519991 h 1603018"/>
              <a:gd name="connsiteX79" fmla="*/ 3148026 w 9662615"/>
              <a:gd name="connsiteY79" fmla="*/ 1524777 h 1603018"/>
              <a:gd name="connsiteX80" fmla="*/ 3092394 w 9662615"/>
              <a:gd name="connsiteY80" fmla="*/ 1528115 h 1603018"/>
              <a:gd name="connsiteX81" fmla="*/ 2994200 w 9662615"/>
              <a:gd name="connsiteY81" fmla="*/ 1537857 h 1603018"/>
              <a:gd name="connsiteX82" fmla="*/ 2862301 w 9662615"/>
              <a:gd name="connsiteY82" fmla="*/ 1544250 h 1603018"/>
              <a:gd name="connsiteX83" fmla="*/ 2766335 w 9662615"/>
              <a:gd name="connsiteY83" fmla="*/ 1527662 h 1603018"/>
              <a:gd name="connsiteX84" fmla="*/ 2757836 w 9662615"/>
              <a:gd name="connsiteY84" fmla="*/ 1531371 h 1603018"/>
              <a:gd name="connsiteX85" fmla="*/ 2691555 w 9662615"/>
              <a:gd name="connsiteY85" fmla="*/ 1530283 h 1603018"/>
              <a:gd name="connsiteX86" fmla="*/ 2539383 w 9662615"/>
              <a:gd name="connsiteY86" fmla="*/ 1504835 h 1603018"/>
              <a:gd name="connsiteX87" fmla="*/ 2378036 w 9662615"/>
              <a:gd name="connsiteY87" fmla="*/ 1520645 h 1603018"/>
              <a:gd name="connsiteX88" fmla="*/ 2320049 w 9662615"/>
              <a:gd name="connsiteY88" fmla="*/ 1511019 h 1603018"/>
              <a:gd name="connsiteX89" fmla="*/ 2238909 w 9662615"/>
              <a:gd name="connsiteY89" fmla="*/ 1508888 h 1603018"/>
              <a:gd name="connsiteX90" fmla="*/ 2181031 w 9662615"/>
              <a:gd name="connsiteY90" fmla="*/ 1531361 h 1603018"/>
              <a:gd name="connsiteX91" fmla="*/ 2084783 w 9662615"/>
              <a:gd name="connsiteY91" fmla="*/ 1524245 h 1603018"/>
              <a:gd name="connsiteX92" fmla="*/ 2070075 w 9662615"/>
              <a:gd name="connsiteY92" fmla="*/ 1511285 h 1603018"/>
              <a:gd name="connsiteX93" fmla="*/ 2001057 w 9662615"/>
              <a:gd name="connsiteY93" fmla="*/ 1516449 h 1603018"/>
              <a:gd name="connsiteX94" fmla="*/ 1896330 w 9662615"/>
              <a:gd name="connsiteY94" fmla="*/ 1525725 h 1603018"/>
              <a:gd name="connsiteX95" fmla="*/ 1835994 w 9662615"/>
              <a:gd name="connsiteY95" fmla="*/ 1527678 h 1603018"/>
              <a:gd name="connsiteX96" fmla="*/ 1671119 w 9662615"/>
              <a:gd name="connsiteY96" fmla="*/ 1536701 h 1603018"/>
              <a:gd name="connsiteX97" fmla="*/ 1565556 w 9662615"/>
              <a:gd name="connsiteY97" fmla="*/ 1556503 h 1603018"/>
              <a:gd name="connsiteX98" fmla="*/ 1407755 w 9662615"/>
              <a:gd name="connsiteY98" fmla="*/ 1571444 h 1603018"/>
              <a:gd name="connsiteX99" fmla="*/ 1291872 w 9662615"/>
              <a:gd name="connsiteY99" fmla="*/ 1579471 h 1603018"/>
              <a:gd name="connsiteX100" fmla="*/ 1245251 w 9662615"/>
              <a:gd name="connsiteY100" fmla="*/ 1603018 h 1603018"/>
              <a:gd name="connsiteX101" fmla="*/ 1181938 w 9662615"/>
              <a:gd name="connsiteY101" fmla="*/ 1592789 h 1603018"/>
              <a:gd name="connsiteX102" fmla="*/ 1091432 w 9662615"/>
              <a:gd name="connsiteY102" fmla="*/ 1571003 h 1603018"/>
              <a:gd name="connsiteX103" fmla="*/ 940355 w 9662615"/>
              <a:gd name="connsiteY103" fmla="*/ 1560638 h 1603018"/>
              <a:gd name="connsiteX104" fmla="*/ 868264 w 9662615"/>
              <a:gd name="connsiteY104" fmla="*/ 1566392 h 1603018"/>
              <a:gd name="connsiteX105" fmla="*/ 792765 w 9662615"/>
              <a:gd name="connsiteY105" fmla="*/ 1563102 h 1603018"/>
              <a:gd name="connsiteX106" fmla="*/ 653153 w 9662615"/>
              <a:gd name="connsiteY106" fmla="*/ 1563516 h 1603018"/>
              <a:gd name="connsiteX107" fmla="*/ 541933 w 9662615"/>
              <a:gd name="connsiteY107" fmla="*/ 1561051 h 1603018"/>
              <a:gd name="connsiteX108" fmla="*/ 472797 w 9662615"/>
              <a:gd name="connsiteY108" fmla="*/ 1568904 h 1603018"/>
              <a:gd name="connsiteX109" fmla="*/ 396059 w 9662615"/>
              <a:gd name="connsiteY109" fmla="*/ 1560970 h 1603018"/>
              <a:gd name="connsiteX110" fmla="*/ 336819 w 9662615"/>
              <a:gd name="connsiteY110" fmla="*/ 1560892 h 1603018"/>
              <a:gd name="connsiteX111" fmla="*/ 267163 w 9662615"/>
              <a:gd name="connsiteY111" fmla="*/ 1531913 h 1603018"/>
              <a:gd name="connsiteX112" fmla="*/ 196644 w 9662615"/>
              <a:gd name="connsiteY112" fmla="*/ 1524565 h 1603018"/>
              <a:gd name="connsiteX113" fmla="*/ 86819 w 9662615"/>
              <a:gd name="connsiteY113" fmla="*/ 1519517 h 1603018"/>
              <a:gd name="connsiteX114" fmla="*/ 53369 w 9662615"/>
              <a:gd name="connsiteY114" fmla="*/ 1516853 h 1603018"/>
              <a:gd name="connsiteX115" fmla="*/ 2359 w 9662615"/>
              <a:gd name="connsiteY115" fmla="*/ 1515247 h 1603018"/>
              <a:gd name="connsiteX116" fmla="*/ 0 w 9662615"/>
              <a:gd name="connsiteY116" fmla="*/ 1514932 h 1603018"/>
              <a:gd name="connsiteX117" fmla="*/ 0 w 9662615"/>
              <a:gd name="connsiteY117" fmla="*/ 0 h 1603018"/>
              <a:gd name="connsiteX0" fmla="*/ 0 w 9662615"/>
              <a:gd name="connsiteY0" fmla="*/ 0 h 1603018"/>
              <a:gd name="connsiteX1" fmla="*/ 9662615 w 9662615"/>
              <a:gd name="connsiteY1" fmla="*/ 0 h 1603018"/>
              <a:gd name="connsiteX2" fmla="*/ 9662615 w 9662615"/>
              <a:gd name="connsiteY2" fmla="*/ 1280346 h 1603018"/>
              <a:gd name="connsiteX3" fmla="*/ 9551077 w 9662615"/>
              <a:gd name="connsiteY3" fmla="*/ 1292033 h 1603018"/>
              <a:gd name="connsiteX4" fmla="*/ 9469546 w 9662615"/>
              <a:gd name="connsiteY4" fmla="*/ 1289837 h 1603018"/>
              <a:gd name="connsiteX5" fmla="*/ 9326260 w 9662615"/>
              <a:gd name="connsiteY5" fmla="*/ 1277155 h 1603018"/>
              <a:gd name="connsiteX6" fmla="*/ 9144767 w 9662615"/>
              <a:gd name="connsiteY6" fmla="*/ 1264120 h 1603018"/>
              <a:gd name="connsiteX7" fmla="*/ 8976400 w 9662615"/>
              <a:gd name="connsiteY7" fmla="*/ 1326661 h 1603018"/>
              <a:gd name="connsiteX8" fmla="*/ 8828711 w 9662615"/>
              <a:gd name="connsiteY8" fmla="*/ 1346394 h 1603018"/>
              <a:gd name="connsiteX9" fmla="*/ 8695953 w 9662615"/>
              <a:gd name="connsiteY9" fmla="*/ 1346784 h 1603018"/>
              <a:gd name="connsiteX10" fmla="*/ 8652191 w 9662615"/>
              <a:gd name="connsiteY10" fmla="*/ 1345903 h 1603018"/>
              <a:gd name="connsiteX11" fmla="*/ 8591582 w 9662615"/>
              <a:gd name="connsiteY11" fmla="*/ 1341666 h 1603018"/>
              <a:gd name="connsiteX12" fmla="*/ 8537336 w 9662615"/>
              <a:gd name="connsiteY12" fmla="*/ 1341684 h 1603018"/>
              <a:gd name="connsiteX13" fmla="*/ 8416849 w 9662615"/>
              <a:gd name="connsiteY13" fmla="*/ 1367085 h 1603018"/>
              <a:gd name="connsiteX14" fmla="*/ 8278355 w 9662615"/>
              <a:gd name="connsiteY14" fmla="*/ 1386569 h 1603018"/>
              <a:gd name="connsiteX15" fmla="*/ 8197961 w 9662615"/>
              <a:gd name="connsiteY15" fmla="*/ 1392804 h 1603018"/>
              <a:gd name="connsiteX16" fmla="*/ 8171196 w 9662615"/>
              <a:gd name="connsiteY16" fmla="*/ 1397216 h 1603018"/>
              <a:gd name="connsiteX17" fmla="*/ 8087910 w 9662615"/>
              <a:gd name="connsiteY17" fmla="*/ 1386449 h 1603018"/>
              <a:gd name="connsiteX18" fmla="*/ 7974579 w 9662615"/>
              <a:gd name="connsiteY18" fmla="*/ 1383439 h 1603018"/>
              <a:gd name="connsiteX19" fmla="*/ 7768351 w 9662615"/>
              <a:gd name="connsiteY19" fmla="*/ 1395051 h 1603018"/>
              <a:gd name="connsiteX20" fmla="*/ 7635985 w 9662615"/>
              <a:gd name="connsiteY20" fmla="*/ 1386363 h 1603018"/>
              <a:gd name="connsiteX21" fmla="*/ 7466069 w 9662615"/>
              <a:gd name="connsiteY21" fmla="*/ 1377654 h 1603018"/>
              <a:gd name="connsiteX22" fmla="*/ 7355642 w 9662615"/>
              <a:gd name="connsiteY22" fmla="*/ 1407761 h 1603018"/>
              <a:gd name="connsiteX23" fmla="*/ 7215220 w 9662615"/>
              <a:gd name="connsiteY23" fmla="*/ 1397856 h 1603018"/>
              <a:gd name="connsiteX24" fmla="*/ 7082147 w 9662615"/>
              <a:gd name="connsiteY24" fmla="*/ 1406113 h 1603018"/>
              <a:gd name="connsiteX25" fmla="*/ 6987129 w 9662615"/>
              <a:gd name="connsiteY25" fmla="*/ 1404834 h 1603018"/>
              <a:gd name="connsiteX26" fmla="*/ 6907567 w 9662615"/>
              <a:gd name="connsiteY26" fmla="*/ 1419149 h 1603018"/>
              <a:gd name="connsiteX27" fmla="*/ 6748428 w 9662615"/>
              <a:gd name="connsiteY27" fmla="*/ 1420308 h 1603018"/>
              <a:gd name="connsiteX28" fmla="*/ 6654257 w 9662615"/>
              <a:gd name="connsiteY28" fmla="*/ 1424143 h 1603018"/>
              <a:gd name="connsiteX29" fmla="*/ 6620123 w 9662615"/>
              <a:gd name="connsiteY29" fmla="*/ 1430535 h 1603018"/>
              <a:gd name="connsiteX30" fmla="*/ 6571355 w 9662615"/>
              <a:gd name="connsiteY30" fmla="*/ 1436144 h 1603018"/>
              <a:gd name="connsiteX31" fmla="*/ 6486557 w 9662615"/>
              <a:gd name="connsiteY31" fmla="*/ 1449861 h 1603018"/>
              <a:gd name="connsiteX32" fmla="*/ 6370419 w 9662615"/>
              <a:gd name="connsiteY32" fmla="*/ 1461649 h 1603018"/>
              <a:gd name="connsiteX33" fmla="*/ 6278839 w 9662615"/>
              <a:gd name="connsiteY33" fmla="*/ 1449160 h 1603018"/>
              <a:gd name="connsiteX34" fmla="*/ 6272455 w 9662615"/>
              <a:gd name="connsiteY34" fmla="*/ 1453191 h 1603018"/>
              <a:gd name="connsiteX35" fmla="*/ 6212659 w 9662615"/>
              <a:gd name="connsiteY35" fmla="*/ 1454850 h 1603018"/>
              <a:gd name="connsiteX36" fmla="*/ 6069317 w 9662615"/>
              <a:gd name="connsiteY36" fmla="*/ 1445838 h 1603018"/>
              <a:gd name="connsiteX37" fmla="*/ 5878477 w 9662615"/>
              <a:gd name="connsiteY37" fmla="*/ 1439180 h 1603018"/>
              <a:gd name="connsiteX38" fmla="*/ 5838387 w 9662615"/>
              <a:gd name="connsiteY38" fmla="*/ 1444679 h 1603018"/>
              <a:gd name="connsiteX39" fmla="*/ 5771136 w 9662615"/>
              <a:gd name="connsiteY39" fmla="*/ 1453639 h 1603018"/>
              <a:gd name="connsiteX40" fmla="*/ 5724081 w 9662615"/>
              <a:gd name="connsiteY40" fmla="*/ 1470431 h 1603018"/>
              <a:gd name="connsiteX41" fmla="*/ 5666577 w 9662615"/>
              <a:gd name="connsiteY41" fmla="*/ 1473921 h 1603018"/>
              <a:gd name="connsiteX42" fmla="*/ 5649068 w 9662615"/>
              <a:gd name="connsiteY42" fmla="*/ 1461676 h 1603018"/>
              <a:gd name="connsiteX43" fmla="*/ 5588902 w 9662615"/>
              <a:gd name="connsiteY43" fmla="*/ 1469647 h 1603018"/>
              <a:gd name="connsiteX44" fmla="*/ 5498090 w 9662615"/>
              <a:gd name="connsiteY44" fmla="*/ 1483173 h 1603018"/>
              <a:gd name="connsiteX45" fmla="*/ 5444641 w 9662615"/>
              <a:gd name="connsiteY45" fmla="*/ 1487602 h 1603018"/>
              <a:gd name="connsiteX46" fmla="*/ 5299812 w 9662615"/>
              <a:gd name="connsiteY46" fmla="*/ 1503362 h 1603018"/>
              <a:gd name="connsiteX47" fmla="*/ 5245752 w 9662615"/>
              <a:gd name="connsiteY47" fmla="*/ 1520612 h 1603018"/>
              <a:gd name="connsiteX48" fmla="*/ 5177807 w 9662615"/>
              <a:gd name="connsiteY48" fmla="*/ 1526802 h 1603018"/>
              <a:gd name="connsiteX49" fmla="*/ 5113910 w 9662615"/>
              <a:gd name="connsiteY49" fmla="*/ 1533205 h 1603018"/>
              <a:gd name="connsiteX50" fmla="*/ 5059484 w 9662615"/>
              <a:gd name="connsiteY50" fmla="*/ 1546802 h 1603018"/>
              <a:gd name="connsiteX51" fmla="*/ 5038524 w 9662615"/>
              <a:gd name="connsiteY51" fmla="*/ 1545675 h 1603018"/>
              <a:gd name="connsiteX52" fmla="*/ 5026564 w 9662615"/>
              <a:gd name="connsiteY52" fmla="*/ 1545376 h 1603018"/>
              <a:gd name="connsiteX53" fmla="*/ 4969433 w 9662615"/>
              <a:gd name="connsiteY53" fmla="*/ 1550865 h 1603018"/>
              <a:gd name="connsiteX54" fmla="*/ 4871726 w 9662615"/>
              <a:gd name="connsiteY54" fmla="*/ 1570584 h 1603018"/>
              <a:gd name="connsiteX55" fmla="*/ 4843267 w 9662615"/>
              <a:gd name="connsiteY55" fmla="*/ 1561459 h 1603018"/>
              <a:gd name="connsiteX56" fmla="*/ 4821058 w 9662615"/>
              <a:gd name="connsiteY56" fmla="*/ 1553078 h 1603018"/>
              <a:gd name="connsiteX57" fmla="*/ 4791466 w 9662615"/>
              <a:gd name="connsiteY57" fmla="*/ 1561324 h 1603018"/>
              <a:gd name="connsiteX58" fmla="*/ 4784247 w 9662615"/>
              <a:gd name="connsiteY58" fmla="*/ 1562342 h 1603018"/>
              <a:gd name="connsiteX59" fmla="*/ 4739309 w 9662615"/>
              <a:gd name="connsiteY59" fmla="*/ 1553948 h 1603018"/>
              <a:gd name="connsiteX60" fmla="*/ 4697562 w 9662615"/>
              <a:gd name="connsiteY60" fmla="*/ 1551206 h 1603018"/>
              <a:gd name="connsiteX61" fmla="*/ 4650737 w 9662615"/>
              <a:gd name="connsiteY61" fmla="*/ 1537381 h 1603018"/>
              <a:gd name="connsiteX62" fmla="*/ 4583150 w 9662615"/>
              <a:gd name="connsiteY62" fmla="*/ 1529064 h 1603018"/>
              <a:gd name="connsiteX63" fmla="*/ 4521734 w 9662615"/>
              <a:gd name="connsiteY63" fmla="*/ 1529359 h 1603018"/>
              <a:gd name="connsiteX64" fmla="*/ 4382398 w 9662615"/>
              <a:gd name="connsiteY64" fmla="*/ 1534108 h 1603018"/>
              <a:gd name="connsiteX65" fmla="*/ 4221826 w 9662615"/>
              <a:gd name="connsiteY65" fmla="*/ 1500972 h 1603018"/>
              <a:gd name="connsiteX66" fmla="*/ 4096601 w 9662615"/>
              <a:gd name="connsiteY66" fmla="*/ 1521563 h 1603018"/>
              <a:gd name="connsiteX67" fmla="*/ 4002441 w 9662615"/>
              <a:gd name="connsiteY67" fmla="*/ 1528912 h 1603018"/>
              <a:gd name="connsiteX68" fmla="*/ 3833906 w 9662615"/>
              <a:gd name="connsiteY68" fmla="*/ 1516637 h 1603018"/>
              <a:gd name="connsiteX69" fmla="*/ 3763845 w 9662615"/>
              <a:gd name="connsiteY69" fmla="*/ 1501782 h 1603018"/>
              <a:gd name="connsiteX70" fmla="*/ 3673583 w 9662615"/>
              <a:gd name="connsiteY70" fmla="*/ 1501471 h 1603018"/>
              <a:gd name="connsiteX71" fmla="*/ 3640771 w 9662615"/>
              <a:gd name="connsiteY71" fmla="*/ 1531025 h 1603018"/>
              <a:gd name="connsiteX72" fmla="*/ 3576170 w 9662615"/>
              <a:gd name="connsiteY72" fmla="*/ 1516288 h 1603018"/>
              <a:gd name="connsiteX73" fmla="*/ 3540258 w 9662615"/>
              <a:gd name="connsiteY73" fmla="*/ 1516976 h 1603018"/>
              <a:gd name="connsiteX74" fmla="*/ 3522853 w 9662615"/>
              <a:gd name="connsiteY74" fmla="*/ 1538044 h 1603018"/>
              <a:gd name="connsiteX75" fmla="*/ 3480929 w 9662615"/>
              <a:gd name="connsiteY75" fmla="*/ 1526739 h 1603018"/>
              <a:gd name="connsiteX76" fmla="*/ 3430805 w 9662615"/>
              <a:gd name="connsiteY76" fmla="*/ 1542521 h 1603018"/>
              <a:gd name="connsiteX77" fmla="*/ 3292707 w 9662615"/>
              <a:gd name="connsiteY77" fmla="*/ 1520490 h 1603018"/>
              <a:gd name="connsiteX78" fmla="*/ 3187872 w 9662615"/>
              <a:gd name="connsiteY78" fmla="*/ 1519991 h 1603018"/>
              <a:gd name="connsiteX79" fmla="*/ 3148026 w 9662615"/>
              <a:gd name="connsiteY79" fmla="*/ 1524777 h 1603018"/>
              <a:gd name="connsiteX80" fmla="*/ 3092394 w 9662615"/>
              <a:gd name="connsiteY80" fmla="*/ 1528115 h 1603018"/>
              <a:gd name="connsiteX81" fmla="*/ 2994200 w 9662615"/>
              <a:gd name="connsiteY81" fmla="*/ 1537857 h 1603018"/>
              <a:gd name="connsiteX82" fmla="*/ 2862301 w 9662615"/>
              <a:gd name="connsiteY82" fmla="*/ 1544250 h 1603018"/>
              <a:gd name="connsiteX83" fmla="*/ 2766335 w 9662615"/>
              <a:gd name="connsiteY83" fmla="*/ 1527662 h 1603018"/>
              <a:gd name="connsiteX84" fmla="*/ 2757836 w 9662615"/>
              <a:gd name="connsiteY84" fmla="*/ 1531371 h 1603018"/>
              <a:gd name="connsiteX85" fmla="*/ 2691555 w 9662615"/>
              <a:gd name="connsiteY85" fmla="*/ 1530283 h 1603018"/>
              <a:gd name="connsiteX86" fmla="*/ 2539383 w 9662615"/>
              <a:gd name="connsiteY86" fmla="*/ 1504835 h 1603018"/>
              <a:gd name="connsiteX87" fmla="*/ 2378036 w 9662615"/>
              <a:gd name="connsiteY87" fmla="*/ 1520645 h 1603018"/>
              <a:gd name="connsiteX88" fmla="*/ 2320049 w 9662615"/>
              <a:gd name="connsiteY88" fmla="*/ 1511019 h 1603018"/>
              <a:gd name="connsiteX89" fmla="*/ 2238909 w 9662615"/>
              <a:gd name="connsiteY89" fmla="*/ 1508888 h 1603018"/>
              <a:gd name="connsiteX90" fmla="*/ 2181031 w 9662615"/>
              <a:gd name="connsiteY90" fmla="*/ 1531361 h 1603018"/>
              <a:gd name="connsiteX91" fmla="*/ 2112613 w 9662615"/>
              <a:gd name="connsiteY91" fmla="*/ 1524245 h 1603018"/>
              <a:gd name="connsiteX92" fmla="*/ 2070075 w 9662615"/>
              <a:gd name="connsiteY92" fmla="*/ 1511285 h 1603018"/>
              <a:gd name="connsiteX93" fmla="*/ 2001057 w 9662615"/>
              <a:gd name="connsiteY93" fmla="*/ 1516449 h 1603018"/>
              <a:gd name="connsiteX94" fmla="*/ 1896330 w 9662615"/>
              <a:gd name="connsiteY94" fmla="*/ 1525725 h 1603018"/>
              <a:gd name="connsiteX95" fmla="*/ 1835994 w 9662615"/>
              <a:gd name="connsiteY95" fmla="*/ 1527678 h 1603018"/>
              <a:gd name="connsiteX96" fmla="*/ 1671119 w 9662615"/>
              <a:gd name="connsiteY96" fmla="*/ 1536701 h 1603018"/>
              <a:gd name="connsiteX97" fmla="*/ 1565556 w 9662615"/>
              <a:gd name="connsiteY97" fmla="*/ 1556503 h 1603018"/>
              <a:gd name="connsiteX98" fmla="*/ 1407755 w 9662615"/>
              <a:gd name="connsiteY98" fmla="*/ 1571444 h 1603018"/>
              <a:gd name="connsiteX99" fmla="*/ 1291872 w 9662615"/>
              <a:gd name="connsiteY99" fmla="*/ 1579471 h 1603018"/>
              <a:gd name="connsiteX100" fmla="*/ 1245251 w 9662615"/>
              <a:gd name="connsiteY100" fmla="*/ 1603018 h 1603018"/>
              <a:gd name="connsiteX101" fmla="*/ 1181938 w 9662615"/>
              <a:gd name="connsiteY101" fmla="*/ 1592789 h 1603018"/>
              <a:gd name="connsiteX102" fmla="*/ 1091432 w 9662615"/>
              <a:gd name="connsiteY102" fmla="*/ 1571003 h 1603018"/>
              <a:gd name="connsiteX103" fmla="*/ 940355 w 9662615"/>
              <a:gd name="connsiteY103" fmla="*/ 1560638 h 1603018"/>
              <a:gd name="connsiteX104" fmla="*/ 868264 w 9662615"/>
              <a:gd name="connsiteY104" fmla="*/ 1566392 h 1603018"/>
              <a:gd name="connsiteX105" fmla="*/ 792765 w 9662615"/>
              <a:gd name="connsiteY105" fmla="*/ 1563102 h 1603018"/>
              <a:gd name="connsiteX106" fmla="*/ 653153 w 9662615"/>
              <a:gd name="connsiteY106" fmla="*/ 1563516 h 1603018"/>
              <a:gd name="connsiteX107" fmla="*/ 541933 w 9662615"/>
              <a:gd name="connsiteY107" fmla="*/ 1561051 h 1603018"/>
              <a:gd name="connsiteX108" fmla="*/ 472797 w 9662615"/>
              <a:gd name="connsiteY108" fmla="*/ 1568904 h 1603018"/>
              <a:gd name="connsiteX109" fmla="*/ 396059 w 9662615"/>
              <a:gd name="connsiteY109" fmla="*/ 1560970 h 1603018"/>
              <a:gd name="connsiteX110" fmla="*/ 336819 w 9662615"/>
              <a:gd name="connsiteY110" fmla="*/ 1560892 h 1603018"/>
              <a:gd name="connsiteX111" fmla="*/ 267163 w 9662615"/>
              <a:gd name="connsiteY111" fmla="*/ 1531913 h 1603018"/>
              <a:gd name="connsiteX112" fmla="*/ 196644 w 9662615"/>
              <a:gd name="connsiteY112" fmla="*/ 1524565 h 1603018"/>
              <a:gd name="connsiteX113" fmla="*/ 86819 w 9662615"/>
              <a:gd name="connsiteY113" fmla="*/ 1519517 h 1603018"/>
              <a:gd name="connsiteX114" fmla="*/ 53369 w 9662615"/>
              <a:gd name="connsiteY114" fmla="*/ 1516853 h 1603018"/>
              <a:gd name="connsiteX115" fmla="*/ 2359 w 9662615"/>
              <a:gd name="connsiteY115" fmla="*/ 1515247 h 1603018"/>
              <a:gd name="connsiteX116" fmla="*/ 0 w 9662615"/>
              <a:gd name="connsiteY116" fmla="*/ 1514932 h 1603018"/>
              <a:gd name="connsiteX117" fmla="*/ 0 w 9662615"/>
              <a:gd name="connsiteY117" fmla="*/ 0 h 1603018"/>
              <a:gd name="connsiteX0" fmla="*/ 0 w 9662615"/>
              <a:gd name="connsiteY0" fmla="*/ 0 h 1603018"/>
              <a:gd name="connsiteX1" fmla="*/ 9662615 w 9662615"/>
              <a:gd name="connsiteY1" fmla="*/ 0 h 1603018"/>
              <a:gd name="connsiteX2" fmla="*/ 9662615 w 9662615"/>
              <a:gd name="connsiteY2" fmla="*/ 1280346 h 1603018"/>
              <a:gd name="connsiteX3" fmla="*/ 9551077 w 9662615"/>
              <a:gd name="connsiteY3" fmla="*/ 1292033 h 1603018"/>
              <a:gd name="connsiteX4" fmla="*/ 9469546 w 9662615"/>
              <a:gd name="connsiteY4" fmla="*/ 1289837 h 1603018"/>
              <a:gd name="connsiteX5" fmla="*/ 9326260 w 9662615"/>
              <a:gd name="connsiteY5" fmla="*/ 1277155 h 1603018"/>
              <a:gd name="connsiteX6" fmla="*/ 9144767 w 9662615"/>
              <a:gd name="connsiteY6" fmla="*/ 1264120 h 1603018"/>
              <a:gd name="connsiteX7" fmla="*/ 8976400 w 9662615"/>
              <a:gd name="connsiteY7" fmla="*/ 1326661 h 1603018"/>
              <a:gd name="connsiteX8" fmla="*/ 8828711 w 9662615"/>
              <a:gd name="connsiteY8" fmla="*/ 1346394 h 1603018"/>
              <a:gd name="connsiteX9" fmla="*/ 8695953 w 9662615"/>
              <a:gd name="connsiteY9" fmla="*/ 1346784 h 1603018"/>
              <a:gd name="connsiteX10" fmla="*/ 8652191 w 9662615"/>
              <a:gd name="connsiteY10" fmla="*/ 1345903 h 1603018"/>
              <a:gd name="connsiteX11" fmla="*/ 8591582 w 9662615"/>
              <a:gd name="connsiteY11" fmla="*/ 1341666 h 1603018"/>
              <a:gd name="connsiteX12" fmla="*/ 8537336 w 9662615"/>
              <a:gd name="connsiteY12" fmla="*/ 1341684 h 1603018"/>
              <a:gd name="connsiteX13" fmla="*/ 8416849 w 9662615"/>
              <a:gd name="connsiteY13" fmla="*/ 1367085 h 1603018"/>
              <a:gd name="connsiteX14" fmla="*/ 8278355 w 9662615"/>
              <a:gd name="connsiteY14" fmla="*/ 1386569 h 1603018"/>
              <a:gd name="connsiteX15" fmla="*/ 8197961 w 9662615"/>
              <a:gd name="connsiteY15" fmla="*/ 1392804 h 1603018"/>
              <a:gd name="connsiteX16" fmla="*/ 8171196 w 9662615"/>
              <a:gd name="connsiteY16" fmla="*/ 1397216 h 1603018"/>
              <a:gd name="connsiteX17" fmla="*/ 8087910 w 9662615"/>
              <a:gd name="connsiteY17" fmla="*/ 1386449 h 1603018"/>
              <a:gd name="connsiteX18" fmla="*/ 7974579 w 9662615"/>
              <a:gd name="connsiteY18" fmla="*/ 1383439 h 1603018"/>
              <a:gd name="connsiteX19" fmla="*/ 7768351 w 9662615"/>
              <a:gd name="connsiteY19" fmla="*/ 1395051 h 1603018"/>
              <a:gd name="connsiteX20" fmla="*/ 7635985 w 9662615"/>
              <a:gd name="connsiteY20" fmla="*/ 1386363 h 1603018"/>
              <a:gd name="connsiteX21" fmla="*/ 7466069 w 9662615"/>
              <a:gd name="connsiteY21" fmla="*/ 1377654 h 1603018"/>
              <a:gd name="connsiteX22" fmla="*/ 7355642 w 9662615"/>
              <a:gd name="connsiteY22" fmla="*/ 1407761 h 1603018"/>
              <a:gd name="connsiteX23" fmla="*/ 7215220 w 9662615"/>
              <a:gd name="connsiteY23" fmla="*/ 1397856 h 1603018"/>
              <a:gd name="connsiteX24" fmla="*/ 7082147 w 9662615"/>
              <a:gd name="connsiteY24" fmla="*/ 1406113 h 1603018"/>
              <a:gd name="connsiteX25" fmla="*/ 6987129 w 9662615"/>
              <a:gd name="connsiteY25" fmla="*/ 1404834 h 1603018"/>
              <a:gd name="connsiteX26" fmla="*/ 6907567 w 9662615"/>
              <a:gd name="connsiteY26" fmla="*/ 1419149 h 1603018"/>
              <a:gd name="connsiteX27" fmla="*/ 6748428 w 9662615"/>
              <a:gd name="connsiteY27" fmla="*/ 1420308 h 1603018"/>
              <a:gd name="connsiteX28" fmla="*/ 6654257 w 9662615"/>
              <a:gd name="connsiteY28" fmla="*/ 1424143 h 1603018"/>
              <a:gd name="connsiteX29" fmla="*/ 6620123 w 9662615"/>
              <a:gd name="connsiteY29" fmla="*/ 1430535 h 1603018"/>
              <a:gd name="connsiteX30" fmla="*/ 6571355 w 9662615"/>
              <a:gd name="connsiteY30" fmla="*/ 1436144 h 1603018"/>
              <a:gd name="connsiteX31" fmla="*/ 6486557 w 9662615"/>
              <a:gd name="connsiteY31" fmla="*/ 1449861 h 1603018"/>
              <a:gd name="connsiteX32" fmla="*/ 6370419 w 9662615"/>
              <a:gd name="connsiteY32" fmla="*/ 1461649 h 1603018"/>
              <a:gd name="connsiteX33" fmla="*/ 6278839 w 9662615"/>
              <a:gd name="connsiteY33" fmla="*/ 1449160 h 1603018"/>
              <a:gd name="connsiteX34" fmla="*/ 6272455 w 9662615"/>
              <a:gd name="connsiteY34" fmla="*/ 1453191 h 1603018"/>
              <a:gd name="connsiteX35" fmla="*/ 6212659 w 9662615"/>
              <a:gd name="connsiteY35" fmla="*/ 1454850 h 1603018"/>
              <a:gd name="connsiteX36" fmla="*/ 6069317 w 9662615"/>
              <a:gd name="connsiteY36" fmla="*/ 1445838 h 1603018"/>
              <a:gd name="connsiteX37" fmla="*/ 5878477 w 9662615"/>
              <a:gd name="connsiteY37" fmla="*/ 1439180 h 1603018"/>
              <a:gd name="connsiteX38" fmla="*/ 5838387 w 9662615"/>
              <a:gd name="connsiteY38" fmla="*/ 1444679 h 1603018"/>
              <a:gd name="connsiteX39" fmla="*/ 5771136 w 9662615"/>
              <a:gd name="connsiteY39" fmla="*/ 1453639 h 1603018"/>
              <a:gd name="connsiteX40" fmla="*/ 5724081 w 9662615"/>
              <a:gd name="connsiteY40" fmla="*/ 1470431 h 1603018"/>
              <a:gd name="connsiteX41" fmla="*/ 5666577 w 9662615"/>
              <a:gd name="connsiteY41" fmla="*/ 1473921 h 1603018"/>
              <a:gd name="connsiteX42" fmla="*/ 5649068 w 9662615"/>
              <a:gd name="connsiteY42" fmla="*/ 1461676 h 1603018"/>
              <a:gd name="connsiteX43" fmla="*/ 5588902 w 9662615"/>
              <a:gd name="connsiteY43" fmla="*/ 1469647 h 1603018"/>
              <a:gd name="connsiteX44" fmla="*/ 5498090 w 9662615"/>
              <a:gd name="connsiteY44" fmla="*/ 1483173 h 1603018"/>
              <a:gd name="connsiteX45" fmla="*/ 5444641 w 9662615"/>
              <a:gd name="connsiteY45" fmla="*/ 1487602 h 1603018"/>
              <a:gd name="connsiteX46" fmla="*/ 5299812 w 9662615"/>
              <a:gd name="connsiteY46" fmla="*/ 1503362 h 1603018"/>
              <a:gd name="connsiteX47" fmla="*/ 5245752 w 9662615"/>
              <a:gd name="connsiteY47" fmla="*/ 1520612 h 1603018"/>
              <a:gd name="connsiteX48" fmla="*/ 5177807 w 9662615"/>
              <a:gd name="connsiteY48" fmla="*/ 1526802 h 1603018"/>
              <a:gd name="connsiteX49" fmla="*/ 5113910 w 9662615"/>
              <a:gd name="connsiteY49" fmla="*/ 1533205 h 1603018"/>
              <a:gd name="connsiteX50" fmla="*/ 5059484 w 9662615"/>
              <a:gd name="connsiteY50" fmla="*/ 1546802 h 1603018"/>
              <a:gd name="connsiteX51" fmla="*/ 5038524 w 9662615"/>
              <a:gd name="connsiteY51" fmla="*/ 1545675 h 1603018"/>
              <a:gd name="connsiteX52" fmla="*/ 5026564 w 9662615"/>
              <a:gd name="connsiteY52" fmla="*/ 1545376 h 1603018"/>
              <a:gd name="connsiteX53" fmla="*/ 4969433 w 9662615"/>
              <a:gd name="connsiteY53" fmla="*/ 1550865 h 1603018"/>
              <a:gd name="connsiteX54" fmla="*/ 4871726 w 9662615"/>
              <a:gd name="connsiteY54" fmla="*/ 1570584 h 1603018"/>
              <a:gd name="connsiteX55" fmla="*/ 4843267 w 9662615"/>
              <a:gd name="connsiteY55" fmla="*/ 1561459 h 1603018"/>
              <a:gd name="connsiteX56" fmla="*/ 4821058 w 9662615"/>
              <a:gd name="connsiteY56" fmla="*/ 1553078 h 1603018"/>
              <a:gd name="connsiteX57" fmla="*/ 4791466 w 9662615"/>
              <a:gd name="connsiteY57" fmla="*/ 1561324 h 1603018"/>
              <a:gd name="connsiteX58" fmla="*/ 4784247 w 9662615"/>
              <a:gd name="connsiteY58" fmla="*/ 1562342 h 1603018"/>
              <a:gd name="connsiteX59" fmla="*/ 4739309 w 9662615"/>
              <a:gd name="connsiteY59" fmla="*/ 1553948 h 1603018"/>
              <a:gd name="connsiteX60" fmla="*/ 4697562 w 9662615"/>
              <a:gd name="connsiteY60" fmla="*/ 1551206 h 1603018"/>
              <a:gd name="connsiteX61" fmla="*/ 4650737 w 9662615"/>
              <a:gd name="connsiteY61" fmla="*/ 1537381 h 1603018"/>
              <a:gd name="connsiteX62" fmla="*/ 4583150 w 9662615"/>
              <a:gd name="connsiteY62" fmla="*/ 1529064 h 1603018"/>
              <a:gd name="connsiteX63" fmla="*/ 4521734 w 9662615"/>
              <a:gd name="connsiteY63" fmla="*/ 1529359 h 1603018"/>
              <a:gd name="connsiteX64" fmla="*/ 4382398 w 9662615"/>
              <a:gd name="connsiteY64" fmla="*/ 1534108 h 1603018"/>
              <a:gd name="connsiteX65" fmla="*/ 4221826 w 9662615"/>
              <a:gd name="connsiteY65" fmla="*/ 1500972 h 1603018"/>
              <a:gd name="connsiteX66" fmla="*/ 4096601 w 9662615"/>
              <a:gd name="connsiteY66" fmla="*/ 1521563 h 1603018"/>
              <a:gd name="connsiteX67" fmla="*/ 4002441 w 9662615"/>
              <a:gd name="connsiteY67" fmla="*/ 1528912 h 1603018"/>
              <a:gd name="connsiteX68" fmla="*/ 3833906 w 9662615"/>
              <a:gd name="connsiteY68" fmla="*/ 1516637 h 1603018"/>
              <a:gd name="connsiteX69" fmla="*/ 3763845 w 9662615"/>
              <a:gd name="connsiteY69" fmla="*/ 1501782 h 1603018"/>
              <a:gd name="connsiteX70" fmla="*/ 3673583 w 9662615"/>
              <a:gd name="connsiteY70" fmla="*/ 1501471 h 1603018"/>
              <a:gd name="connsiteX71" fmla="*/ 3640771 w 9662615"/>
              <a:gd name="connsiteY71" fmla="*/ 1531025 h 1603018"/>
              <a:gd name="connsiteX72" fmla="*/ 3576170 w 9662615"/>
              <a:gd name="connsiteY72" fmla="*/ 1516288 h 1603018"/>
              <a:gd name="connsiteX73" fmla="*/ 3540258 w 9662615"/>
              <a:gd name="connsiteY73" fmla="*/ 1516976 h 1603018"/>
              <a:gd name="connsiteX74" fmla="*/ 3522853 w 9662615"/>
              <a:gd name="connsiteY74" fmla="*/ 1538044 h 1603018"/>
              <a:gd name="connsiteX75" fmla="*/ 3480929 w 9662615"/>
              <a:gd name="connsiteY75" fmla="*/ 1526739 h 1603018"/>
              <a:gd name="connsiteX76" fmla="*/ 3430805 w 9662615"/>
              <a:gd name="connsiteY76" fmla="*/ 1542521 h 1603018"/>
              <a:gd name="connsiteX77" fmla="*/ 3292707 w 9662615"/>
              <a:gd name="connsiteY77" fmla="*/ 1520490 h 1603018"/>
              <a:gd name="connsiteX78" fmla="*/ 3187872 w 9662615"/>
              <a:gd name="connsiteY78" fmla="*/ 1519991 h 1603018"/>
              <a:gd name="connsiteX79" fmla="*/ 3148026 w 9662615"/>
              <a:gd name="connsiteY79" fmla="*/ 1524777 h 1603018"/>
              <a:gd name="connsiteX80" fmla="*/ 3092394 w 9662615"/>
              <a:gd name="connsiteY80" fmla="*/ 1528115 h 1603018"/>
              <a:gd name="connsiteX81" fmla="*/ 2994200 w 9662615"/>
              <a:gd name="connsiteY81" fmla="*/ 1537857 h 1603018"/>
              <a:gd name="connsiteX82" fmla="*/ 2862301 w 9662615"/>
              <a:gd name="connsiteY82" fmla="*/ 1544250 h 1603018"/>
              <a:gd name="connsiteX83" fmla="*/ 2766335 w 9662615"/>
              <a:gd name="connsiteY83" fmla="*/ 1527662 h 1603018"/>
              <a:gd name="connsiteX84" fmla="*/ 2757836 w 9662615"/>
              <a:gd name="connsiteY84" fmla="*/ 1531371 h 1603018"/>
              <a:gd name="connsiteX85" fmla="*/ 2691555 w 9662615"/>
              <a:gd name="connsiteY85" fmla="*/ 1530283 h 1603018"/>
              <a:gd name="connsiteX86" fmla="*/ 2539383 w 9662615"/>
              <a:gd name="connsiteY86" fmla="*/ 1504835 h 1603018"/>
              <a:gd name="connsiteX87" fmla="*/ 2378036 w 9662615"/>
              <a:gd name="connsiteY87" fmla="*/ 1520645 h 1603018"/>
              <a:gd name="connsiteX88" fmla="*/ 2320049 w 9662615"/>
              <a:gd name="connsiteY88" fmla="*/ 1511019 h 1603018"/>
              <a:gd name="connsiteX89" fmla="*/ 2238909 w 9662615"/>
              <a:gd name="connsiteY89" fmla="*/ 1508888 h 1603018"/>
              <a:gd name="connsiteX90" fmla="*/ 2181031 w 9662615"/>
              <a:gd name="connsiteY90" fmla="*/ 1531361 h 1603018"/>
              <a:gd name="connsiteX91" fmla="*/ 2112613 w 9662615"/>
              <a:gd name="connsiteY91" fmla="*/ 1524245 h 1603018"/>
              <a:gd name="connsiteX92" fmla="*/ 2046221 w 9662615"/>
              <a:gd name="connsiteY92" fmla="*/ 1523212 h 1603018"/>
              <a:gd name="connsiteX93" fmla="*/ 2001057 w 9662615"/>
              <a:gd name="connsiteY93" fmla="*/ 1516449 h 1603018"/>
              <a:gd name="connsiteX94" fmla="*/ 1896330 w 9662615"/>
              <a:gd name="connsiteY94" fmla="*/ 1525725 h 1603018"/>
              <a:gd name="connsiteX95" fmla="*/ 1835994 w 9662615"/>
              <a:gd name="connsiteY95" fmla="*/ 1527678 h 1603018"/>
              <a:gd name="connsiteX96" fmla="*/ 1671119 w 9662615"/>
              <a:gd name="connsiteY96" fmla="*/ 1536701 h 1603018"/>
              <a:gd name="connsiteX97" fmla="*/ 1565556 w 9662615"/>
              <a:gd name="connsiteY97" fmla="*/ 1556503 h 1603018"/>
              <a:gd name="connsiteX98" fmla="*/ 1407755 w 9662615"/>
              <a:gd name="connsiteY98" fmla="*/ 1571444 h 1603018"/>
              <a:gd name="connsiteX99" fmla="*/ 1291872 w 9662615"/>
              <a:gd name="connsiteY99" fmla="*/ 1579471 h 1603018"/>
              <a:gd name="connsiteX100" fmla="*/ 1245251 w 9662615"/>
              <a:gd name="connsiteY100" fmla="*/ 1603018 h 1603018"/>
              <a:gd name="connsiteX101" fmla="*/ 1181938 w 9662615"/>
              <a:gd name="connsiteY101" fmla="*/ 1592789 h 1603018"/>
              <a:gd name="connsiteX102" fmla="*/ 1091432 w 9662615"/>
              <a:gd name="connsiteY102" fmla="*/ 1571003 h 1603018"/>
              <a:gd name="connsiteX103" fmla="*/ 940355 w 9662615"/>
              <a:gd name="connsiteY103" fmla="*/ 1560638 h 1603018"/>
              <a:gd name="connsiteX104" fmla="*/ 868264 w 9662615"/>
              <a:gd name="connsiteY104" fmla="*/ 1566392 h 1603018"/>
              <a:gd name="connsiteX105" fmla="*/ 792765 w 9662615"/>
              <a:gd name="connsiteY105" fmla="*/ 1563102 h 1603018"/>
              <a:gd name="connsiteX106" fmla="*/ 653153 w 9662615"/>
              <a:gd name="connsiteY106" fmla="*/ 1563516 h 1603018"/>
              <a:gd name="connsiteX107" fmla="*/ 541933 w 9662615"/>
              <a:gd name="connsiteY107" fmla="*/ 1561051 h 1603018"/>
              <a:gd name="connsiteX108" fmla="*/ 472797 w 9662615"/>
              <a:gd name="connsiteY108" fmla="*/ 1568904 h 1603018"/>
              <a:gd name="connsiteX109" fmla="*/ 396059 w 9662615"/>
              <a:gd name="connsiteY109" fmla="*/ 1560970 h 1603018"/>
              <a:gd name="connsiteX110" fmla="*/ 336819 w 9662615"/>
              <a:gd name="connsiteY110" fmla="*/ 1560892 h 1603018"/>
              <a:gd name="connsiteX111" fmla="*/ 267163 w 9662615"/>
              <a:gd name="connsiteY111" fmla="*/ 1531913 h 1603018"/>
              <a:gd name="connsiteX112" fmla="*/ 196644 w 9662615"/>
              <a:gd name="connsiteY112" fmla="*/ 1524565 h 1603018"/>
              <a:gd name="connsiteX113" fmla="*/ 86819 w 9662615"/>
              <a:gd name="connsiteY113" fmla="*/ 1519517 h 1603018"/>
              <a:gd name="connsiteX114" fmla="*/ 53369 w 9662615"/>
              <a:gd name="connsiteY114" fmla="*/ 1516853 h 1603018"/>
              <a:gd name="connsiteX115" fmla="*/ 2359 w 9662615"/>
              <a:gd name="connsiteY115" fmla="*/ 1515247 h 1603018"/>
              <a:gd name="connsiteX116" fmla="*/ 0 w 9662615"/>
              <a:gd name="connsiteY116" fmla="*/ 1514932 h 1603018"/>
              <a:gd name="connsiteX117" fmla="*/ 0 w 9662615"/>
              <a:gd name="connsiteY117" fmla="*/ 0 h 1603018"/>
              <a:gd name="connsiteX0" fmla="*/ 0 w 9662615"/>
              <a:gd name="connsiteY0" fmla="*/ 0 h 1603018"/>
              <a:gd name="connsiteX1" fmla="*/ 9662615 w 9662615"/>
              <a:gd name="connsiteY1" fmla="*/ 0 h 1603018"/>
              <a:gd name="connsiteX2" fmla="*/ 9662615 w 9662615"/>
              <a:gd name="connsiteY2" fmla="*/ 1280346 h 1603018"/>
              <a:gd name="connsiteX3" fmla="*/ 9551077 w 9662615"/>
              <a:gd name="connsiteY3" fmla="*/ 1292033 h 1603018"/>
              <a:gd name="connsiteX4" fmla="*/ 9469546 w 9662615"/>
              <a:gd name="connsiteY4" fmla="*/ 1289837 h 1603018"/>
              <a:gd name="connsiteX5" fmla="*/ 9326260 w 9662615"/>
              <a:gd name="connsiteY5" fmla="*/ 1277155 h 1603018"/>
              <a:gd name="connsiteX6" fmla="*/ 9144767 w 9662615"/>
              <a:gd name="connsiteY6" fmla="*/ 1264120 h 1603018"/>
              <a:gd name="connsiteX7" fmla="*/ 8976400 w 9662615"/>
              <a:gd name="connsiteY7" fmla="*/ 1326661 h 1603018"/>
              <a:gd name="connsiteX8" fmla="*/ 8828711 w 9662615"/>
              <a:gd name="connsiteY8" fmla="*/ 1346394 h 1603018"/>
              <a:gd name="connsiteX9" fmla="*/ 8695953 w 9662615"/>
              <a:gd name="connsiteY9" fmla="*/ 1346784 h 1603018"/>
              <a:gd name="connsiteX10" fmla="*/ 8652191 w 9662615"/>
              <a:gd name="connsiteY10" fmla="*/ 1345903 h 1603018"/>
              <a:gd name="connsiteX11" fmla="*/ 8591582 w 9662615"/>
              <a:gd name="connsiteY11" fmla="*/ 1341666 h 1603018"/>
              <a:gd name="connsiteX12" fmla="*/ 8537336 w 9662615"/>
              <a:gd name="connsiteY12" fmla="*/ 1341684 h 1603018"/>
              <a:gd name="connsiteX13" fmla="*/ 8416849 w 9662615"/>
              <a:gd name="connsiteY13" fmla="*/ 1367085 h 1603018"/>
              <a:gd name="connsiteX14" fmla="*/ 8278355 w 9662615"/>
              <a:gd name="connsiteY14" fmla="*/ 1386569 h 1603018"/>
              <a:gd name="connsiteX15" fmla="*/ 8197961 w 9662615"/>
              <a:gd name="connsiteY15" fmla="*/ 1392804 h 1603018"/>
              <a:gd name="connsiteX16" fmla="*/ 8171196 w 9662615"/>
              <a:gd name="connsiteY16" fmla="*/ 1397216 h 1603018"/>
              <a:gd name="connsiteX17" fmla="*/ 8087910 w 9662615"/>
              <a:gd name="connsiteY17" fmla="*/ 1386449 h 1603018"/>
              <a:gd name="connsiteX18" fmla="*/ 7974579 w 9662615"/>
              <a:gd name="connsiteY18" fmla="*/ 1383439 h 1603018"/>
              <a:gd name="connsiteX19" fmla="*/ 7768351 w 9662615"/>
              <a:gd name="connsiteY19" fmla="*/ 1395051 h 1603018"/>
              <a:gd name="connsiteX20" fmla="*/ 7635985 w 9662615"/>
              <a:gd name="connsiteY20" fmla="*/ 1386363 h 1603018"/>
              <a:gd name="connsiteX21" fmla="*/ 7466069 w 9662615"/>
              <a:gd name="connsiteY21" fmla="*/ 1377654 h 1603018"/>
              <a:gd name="connsiteX22" fmla="*/ 7355642 w 9662615"/>
              <a:gd name="connsiteY22" fmla="*/ 1407761 h 1603018"/>
              <a:gd name="connsiteX23" fmla="*/ 7215220 w 9662615"/>
              <a:gd name="connsiteY23" fmla="*/ 1397856 h 1603018"/>
              <a:gd name="connsiteX24" fmla="*/ 7082147 w 9662615"/>
              <a:gd name="connsiteY24" fmla="*/ 1406113 h 1603018"/>
              <a:gd name="connsiteX25" fmla="*/ 6987129 w 9662615"/>
              <a:gd name="connsiteY25" fmla="*/ 1404834 h 1603018"/>
              <a:gd name="connsiteX26" fmla="*/ 6907567 w 9662615"/>
              <a:gd name="connsiteY26" fmla="*/ 1419149 h 1603018"/>
              <a:gd name="connsiteX27" fmla="*/ 6748428 w 9662615"/>
              <a:gd name="connsiteY27" fmla="*/ 1420308 h 1603018"/>
              <a:gd name="connsiteX28" fmla="*/ 6654257 w 9662615"/>
              <a:gd name="connsiteY28" fmla="*/ 1424143 h 1603018"/>
              <a:gd name="connsiteX29" fmla="*/ 6620123 w 9662615"/>
              <a:gd name="connsiteY29" fmla="*/ 1430535 h 1603018"/>
              <a:gd name="connsiteX30" fmla="*/ 6571355 w 9662615"/>
              <a:gd name="connsiteY30" fmla="*/ 1436144 h 1603018"/>
              <a:gd name="connsiteX31" fmla="*/ 6486557 w 9662615"/>
              <a:gd name="connsiteY31" fmla="*/ 1449861 h 1603018"/>
              <a:gd name="connsiteX32" fmla="*/ 6370419 w 9662615"/>
              <a:gd name="connsiteY32" fmla="*/ 1461649 h 1603018"/>
              <a:gd name="connsiteX33" fmla="*/ 6278839 w 9662615"/>
              <a:gd name="connsiteY33" fmla="*/ 1449160 h 1603018"/>
              <a:gd name="connsiteX34" fmla="*/ 6272455 w 9662615"/>
              <a:gd name="connsiteY34" fmla="*/ 1453191 h 1603018"/>
              <a:gd name="connsiteX35" fmla="*/ 6212659 w 9662615"/>
              <a:gd name="connsiteY35" fmla="*/ 1454850 h 1603018"/>
              <a:gd name="connsiteX36" fmla="*/ 6069317 w 9662615"/>
              <a:gd name="connsiteY36" fmla="*/ 1445838 h 1603018"/>
              <a:gd name="connsiteX37" fmla="*/ 5878477 w 9662615"/>
              <a:gd name="connsiteY37" fmla="*/ 1439180 h 1603018"/>
              <a:gd name="connsiteX38" fmla="*/ 5838387 w 9662615"/>
              <a:gd name="connsiteY38" fmla="*/ 1444679 h 1603018"/>
              <a:gd name="connsiteX39" fmla="*/ 5771136 w 9662615"/>
              <a:gd name="connsiteY39" fmla="*/ 1453639 h 1603018"/>
              <a:gd name="connsiteX40" fmla="*/ 5724081 w 9662615"/>
              <a:gd name="connsiteY40" fmla="*/ 1470431 h 1603018"/>
              <a:gd name="connsiteX41" fmla="*/ 5666577 w 9662615"/>
              <a:gd name="connsiteY41" fmla="*/ 1473921 h 1603018"/>
              <a:gd name="connsiteX42" fmla="*/ 5649068 w 9662615"/>
              <a:gd name="connsiteY42" fmla="*/ 1461676 h 1603018"/>
              <a:gd name="connsiteX43" fmla="*/ 5588902 w 9662615"/>
              <a:gd name="connsiteY43" fmla="*/ 1469647 h 1603018"/>
              <a:gd name="connsiteX44" fmla="*/ 5498090 w 9662615"/>
              <a:gd name="connsiteY44" fmla="*/ 1483173 h 1603018"/>
              <a:gd name="connsiteX45" fmla="*/ 5444641 w 9662615"/>
              <a:gd name="connsiteY45" fmla="*/ 1487602 h 1603018"/>
              <a:gd name="connsiteX46" fmla="*/ 5299812 w 9662615"/>
              <a:gd name="connsiteY46" fmla="*/ 1503362 h 1603018"/>
              <a:gd name="connsiteX47" fmla="*/ 5245752 w 9662615"/>
              <a:gd name="connsiteY47" fmla="*/ 1520612 h 1603018"/>
              <a:gd name="connsiteX48" fmla="*/ 5177807 w 9662615"/>
              <a:gd name="connsiteY48" fmla="*/ 1526802 h 1603018"/>
              <a:gd name="connsiteX49" fmla="*/ 5113910 w 9662615"/>
              <a:gd name="connsiteY49" fmla="*/ 1533205 h 1603018"/>
              <a:gd name="connsiteX50" fmla="*/ 5059484 w 9662615"/>
              <a:gd name="connsiteY50" fmla="*/ 1546802 h 1603018"/>
              <a:gd name="connsiteX51" fmla="*/ 5038524 w 9662615"/>
              <a:gd name="connsiteY51" fmla="*/ 1545675 h 1603018"/>
              <a:gd name="connsiteX52" fmla="*/ 5026564 w 9662615"/>
              <a:gd name="connsiteY52" fmla="*/ 1545376 h 1603018"/>
              <a:gd name="connsiteX53" fmla="*/ 4969433 w 9662615"/>
              <a:gd name="connsiteY53" fmla="*/ 1550865 h 1603018"/>
              <a:gd name="connsiteX54" fmla="*/ 4871726 w 9662615"/>
              <a:gd name="connsiteY54" fmla="*/ 1570584 h 1603018"/>
              <a:gd name="connsiteX55" fmla="*/ 4843267 w 9662615"/>
              <a:gd name="connsiteY55" fmla="*/ 1561459 h 1603018"/>
              <a:gd name="connsiteX56" fmla="*/ 4821058 w 9662615"/>
              <a:gd name="connsiteY56" fmla="*/ 1553078 h 1603018"/>
              <a:gd name="connsiteX57" fmla="*/ 4791466 w 9662615"/>
              <a:gd name="connsiteY57" fmla="*/ 1561324 h 1603018"/>
              <a:gd name="connsiteX58" fmla="*/ 4784247 w 9662615"/>
              <a:gd name="connsiteY58" fmla="*/ 1562342 h 1603018"/>
              <a:gd name="connsiteX59" fmla="*/ 4739309 w 9662615"/>
              <a:gd name="connsiteY59" fmla="*/ 1553948 h 1603018"/>
              <a:gd name="connsiteX60" fmla="*/ 4697562 w 9662615"/>
              <a:gd name="connsiteY60" fmla="*/ 1551206 h 1603018"/>
              <a:gd name="connsiteX61" fmla="*/ 4650737 w 9662615"/>
              <a:gd name="connsiteY61" fmla="*/ 1537381 h 1603018"/>
              <a:gd name="connsiteX62" fmla="*/ 4583150 w 9662615"/>
              <a:gd name="connsiteY62" fmla="*/ 1529064 h 1603018"/>
              <a:gd name="connsiteX63" fmla="*/ 4521734 w 9662615"/>
              <a:gd name="connsiteY63" fmla="*/ 1529359 h 1603018"/>
              <a:gd name="connsiteX64" fmla="*/ 4382398 w 9662615"/>
              <a:gd name="connsiteY64" fmla="*/ 1534108 h 1603018"/>
              <a:gd name="connsiteX65" fmla="*/ 4221826 w 9662615"/>
              <a:gd name="connsiteY65" fmla="*/ 1500972 h 1603018"/>
              <a:gd name="connsiteX66" fmla="*/ 4096601 w 9662615"/>
              <a:gd name="connsiteY66" fmla="*/ 1521563 h 1603018"/>
              <a:gd name="connsiteX67" fmla="*/ 4002441 w 9662615"/>
              <a:gd name="connsiteY67" fmla="*/ 1528912 h 1603018"/>
              <a:gd name="connsiteX68" fmla="*/ 3833906 w 9662615"/>
              <a:gd name="connsiteY68" fmla="*/ 1516637 h 1603018"/>
              <a:gd name="connsiteX69" fmla="*/ 3763845 w 9662615"/>
              <a:gd name="connsiteY69" fmla="*/ 1501782 h 1603018"/>
              <a:gd name="connsiteX70" fmla="*/ 3673583 w 9662615"/>
              <a:gd name="connsiteY70" fmla="*/ 1501471 h 1603018"/>
              <a:gd name="connsiteX71" fmla="*/ 3640771 w 9662615"/>
              <a:gd name="connsiteY71" fmla="*/ 1531025 h 1603018"/>
              <a:gd name="connsiteX72" fmla="*/ 3576170 w 9662615"/>
              <a:gd name="connsiteY72" fmla="*/ 1516288 h 1603018"/>
              <a:gd name="connsiteX73" fmla="*/ 3540258 w 9662615"/>
              <a:gd name="connsiteY73" fmla="*/ 1516976 h 1603018"/>
              <a:gd name="connsiteX74" fmla="*/ 3522853 w 9662615"/>
              <a:gd name="connsiteY74" fmla="*/ 1538044 h 1603018"/>
              <a:gd name="connsiteX75" fmla="*/ 3480929 w 9662615"/>
              <a:gd name="connsiteY75" fmla="*/ 1526739 h 1603018"/>
              <a:gd name="connsiteX76" fmla="*/ 3430805 w 9662615"/>
              <a:gd name="connsiteY76" fmla="*/ 1542521 h 1603018"/>
              <a:gd name="connsiteX77" fmla="*/ 3292707 w 9662615"/>
              <a:gd name="connsiteY77" fmla="*/ 1520490 h 1603018"/>
              <a:gd name="connsiteX78" fmla="*/ 3187872 w 9662615"/>
              <a:gd name="connsiteY78" fmla="*/ 1519991 h 1603018"/>
              <a:gd name="connsiteX79" fmla="*/ 3148026 w 9662615"/>
              <a:gd name="connsiteY79" fmla="*/ 1524777 h 1603018"/>
              <a:gd name="connsiteX80" fmla="*/ 3092394 w 9662615"/>
              <a:gd name="connsiteY80" fmla="*/ 1528115 h 1603018"/>
              <a:gd name="connsiteX81" fmla="*/ 2994200 w 9662615"/>
              <a:gd name="connsiteY81" fmla="*/ 1537857 h 1603018"/>
              <a:gd name="connsiteX82" fmla="*/ 2862301 w 9662615"/>
              <a:gd name="connsiteY82" fmla="*/ 1544250 h 1603018"/>
              <a:gd name="connsiteX83" fmla="*/ 2766335 w 9662615"/>
              <a:gd name="connsiteY83" fmla="*/ 1527662 h 1603018"/>
              <a:gd name="connsiteX84" fmla="*/ 2757836 w 9662615"/>
              <a:gd name="connsiteY84" fmla="*/ 1531371 h 1603018"/>
              <a:gd name="connsiteX85" fmla="*/ 2691555 w 9662615"/>
              <a:gd name="connsiteY85" fmla="*/ 1530283 h 1603018"/>
              <a:gd name="connsiteX86" fmla="*/ 2539383 w 9662615"/>
              <a:gd name="connsiteY86" fmla="*/ 1504835 h 1603018"/>
              <a:gd name="connsiteX87" fmla="*/ 2378036 w 9662615"/>
              <a:gd name="connsiteY87" fmla="*/ 1520645 h 1603018"/>
              <a:gd name="connsiteX88" fmla="*/ 2320049 w 9662615"/>
              <a:gd name="connsiteY88" fmla="*/ 1511019 h 1603018"/>
              <a:gd name="connsiteX89" fmla="*/ 2238909 w 9662615"/>
              <a:gd name="connsiteY89" fmla="*/ 1508888 h 1603018"/>
              <a:gd name="connsiteX90" fmla="*/ 2181031 w 9662615"/>
              <a:gd name="connsiteY90" fmla="*/ 1531361 h 1603018"/>
              <a:gd name="connsiteX91" fmla="*/ 2112613 w 9662615"/>
              <a:gd name="connsiteY91" fmla="*/ 1524245 h 1603018"/>
              <a:gd name="connsiteX92" fmla="*/ 2046221 w 9662615"/>
              <a:gd name="connsiteY92" fmla="*/ 1523212 h 1603018"/>
              <a:gd name="connsiteX93" fmla="*/ 2001057 w 9662615"/>
              <a:gd name="connsiteY93" fmla="*/ 1516449 h 1603018"/>
              <a:gd name="connsiteX94" fmla="*/ 1920184 w 9662615"/>
              <a:gd name="connsiteY94" fmla="*/ 1533676 h 1603018"/>
              <a:gd name="connsiteX95" fmla="*/ 1835994 w 9662615"/>
              <a:gd name="connsiteY95" fmla="*/ 1527678 h 1603018"/>
              <a:gd name="connsiteX96" fmla="*/ 1671119 w 9662615"/>
              <a:gd name="connsiteY96" fmla="*/ 1536701 h 1603018"/>
              <a:gd name="connsiteX97" fmla="*/ 1565556 w 9662615"/>
              <a:gd name="connsiteY97" fmla="*/ 1556503 h 1603018"/>
              <a:gd name="connsiteX98" fmla="*/ 1407755 w 9662615"/>
              <a:gd name="connsiteY98" fmla="*/ 1571444 h 1603018"/>
              <a:gd name="connsiteX99" fmla="*/ 1291872 w 9662615"/>
              <a:gd name="connsiteY99" fmla="*/ 1579471 h 1603018"/>
              <a:gd name="connsiteX100" fmla="*/ 1245251 w 9662615"/>
              <a:gd name="connsiteY100" fmla="*/ 1603018 h 1603018"/>
              <a:gd name="connsiteX101" fmla="*/ 1181938 w 9662615"/>
              <a:gd name="connsiteY101" fmla="*/ 1592789 h 1603018"/>
              <a:gd name="connsiteX102" fmla="*/ 1091432 w 9662615"/>
              <a:gd name="connsiteY102" fmla="*/ 1571003 h 1603018"/>
              <a:gd name="connsiteX103" fmla="*/ 940355 w 9662615"/>
              <a:gd name="connsiteY103" fmla="*/ 1560638 h 1603018"/>
              <a:gd name="connsiteX104" fmla="*/ 868264 w 9662615"/>
              <a:gd name="connsiteY104" fmla="*/ 1566392 h 1603018"/>
              <a:gd name="connsiteX105" fmla="*/ 792765 w 9662615"/>
              <a:gd name="connsiteY105" fmla="*/ 1563102 h 1603018"/>
              <a:gd name="connsiteX106" fmla="*/ 653153 w 9662615"/>
              <a:gd name="connsiteY106" fmla="*/ 1563516 h 1603018"/>
              <a:gd name="connsiteX107" fmla="*/ 541933 w 9662615"/>
              <a:gd name="connsiteY107" fmla="*/ 1561051 h 1603018"/>
              <a:gd name="connsiteX108" fmla="*/ 472797 w 9662615"/>
              <a:gd name="connsiteY108" fmla="*/ 1568904 h 1603018"/>
              <a:gd name="connsiteX109" fmla="*/ 396059 w 9662615"/>
              <a:gd name="connsiteY109" fmla="*/ 1560970 h 1603018"/>
              <a:gd name="connsiteX110" fmla="*/ 336819 w 9662615"/>
              <a:gd name="connsiteY110" fmla="*/ 1560892 h 1603018"/>
              <a:gd name="connsiteX111" fmla="*/ 267163 w 9662615"/>
              <a:gd name="connsiteY111" fmla="*/ 1531913 h 1603018"/>
              <a:gd name="connsiteX112" fmla="*/ 196644 w 9662615"/>
              <a:gd name="connsiteY112" fmla="*/ 1524565 h 1603018"/>
              <a:gd name="connsiteX113" fmla="*/ 86819 w 9662615"/>
              <a:gd name="connsiteY113" fmla="*/ 1519517 h 1603018"/>
              <a:gd name="connsiteX114" fmla="*/ 53369 w 9662615"/>
              <a:gd name="connsiteY114" fmla="*/ 1516853 h 1603018"/>
              <a:gd name="connsiteX115" fmla="*/ 2359 w 9662615"/>
              <a:gd name="connsiteY115" fmla="*/ 1515247 h 1603018"/>
              <a:gd name="connsiteX116" fmla="*/ 0 w 9662615"/>
              <a:gd name="connsiteY116" fmla="*/ 1514932 h 1603018"/>
              <a:gd name="connsiteX117" fmla="*/ 0 w 9662615"/>
              <a:gd name="connsiteY117" fmla="*/ 0 h 160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9662615" h="1603018">
                <a:moveTo>
                  <a:pt x="0" y="0"/>
                </a:moveTo>
                <a:lnTo>
                  <a:pt x="9662615" y="0"/>
                </a:lnTo>
                <a:lnTo>
                  <a:pt x="9662615" y="1280346"/>
                </a:lnTo>
                <a:lnTo>
                  <a:pt x="9551077" y="1292033"/>
                </a:lnTo>
                <a:cubicBezTo>
                  <a:pt x="9489925" y="1291588"/>
                  <a:pt x="9543615" y="1296257"/>
                  <a:pt x="9469546" y="1289837"/>
                </a:cubicBezTo>
                <a:cubicBezTo>
                  <a:pt x="9413040" y="1331485"/>
                  <a:pt x="9340031" y="1268376"/>
                  <a:pt x="9326260" y="1277155"/>
                </a:cubicBezTo>
                <a:cubicBezTo>
                  <a:pt x="9234251" y="1284900"/>
                  <a:pt x="9225377" y="1258935"/>
                  <a:pt x="9144767" y="1264120"/>
                </a:cubicBezTo>
                <a:cubicBezTo>
                  <a:pt x="9159115" y="1310075"/>
                  <a:pt x="9066692" y="1304806"/>
                  <a:pt x="8976400" y="1326661"/>
                </a:cubicBezTo>
                <a:cubicBezTo>
                  <a:pt x="8931920" y="1325947"/>
                  <a:pt x="8871807" y="1351060"/>
                  <a:pt x="8828711" y="1346394"/>
                </a:cubicBezTo>
                <a:cubicBezTo>
                  <a:pt x="8809650" y="1326213"/>
                  <a:pt x="8718313" y="1358527"/>
                  <a:pt x="8695953" y="1346784"/>
                </a:cubicBezTo>
                <a:cubicBezTo>
                  <a:pt x="8694290" y="1355317"/>
                  <a:pt x="8661526" y="1349865"/>
                  <a:pt x="8652191" y="1345903"/>
                </a:cubicBezTo>
                <a:cubicBezTo>
                  <a:pt x="8641363" y="1349626"/>
                  <a:pt x="8603292" y="1341304"/>
                  <a:pt x="8591582" y="1341666"/>
                </a:cubicBezTo>
                <a:cubicBezTo>
                  <a:pt x="8568421" y="1323004"/>
                  <a:pt x="8565847" y="1352287"/>
                  <a:pt x="8537336" y="1341684"/>
                </a:cubicBezTo>
                <a:cubicBezTo>
                  <a:pt x="8524809" y="1348019"/>
                  <a:pt x="8445703" y="1377667"/>
                  <a:pt x="8416849" y="1367085"/>
                </a:cubicBezTo>
                <a:cubicBezTo>
                  <a:pt x="8350736" y="1379599"/>
                  <a:pt x="8346589" y="1391624"/>
                  <a:pt x="8278355" y="1386569"/>
                </a:cubicBezTo>
                <a:cubicBezTo>
                  <a:pt x="8268756" y="1398649"/>
                  <a:pt x="8183331" y="1371185"/>
                  <a:pt x="8197961" y="1392804"/>
                </a:cubicBezTo>
                <a:cubicBezTo>
                  <a:pt x="8175189" y="1391748"/>
                  <a:pt x="8158503" y="1383145"/>
                  <a:pt x="8171196" y="1397216"/>
                </a:cubicBezTo>
                <a:cubicBezTo>
                  <a:pt x="8141821" y="1397466"/>
                  <a:pt x="8125626" y="1386947"/>
                  <a:pt x="8087910" y="1386449"/>
                </a:cubicBezTo>
                <a:cubicBezTo>
                  <a:pt x="8029319" y="1362701"/>
                  <a:pt x="8020916" y="1407035"/>
                  <a:pt x="7974579" y="1383439"/>
                </a:cubicBezTo>
                <a:cubicBezTo>
                  <a:pt x="7912074" y="1402493"/>
                  <a:pt x="7841761" y="1389550"/>
                  <a:pt x="7768351" y="1395051"/>
                </a:cubicBezTo>
                <a:cubicBezTo>
                  <a:pt x="7741665" y="1390266"/>
                  <a:pt x="7663663" y="1410813"/>
                  <a:pt x="7635985" y="1386363"/>
                </a:cubicBezTo>
                <a:cubicBezTo>
                  <a:pt x="7646173" y="1415707"/>
                  <a:pt x="7542198" y="1378410"/>
                  <a:pt x="7466069" y="1377654"/>
                </a:cubicBezTo>
                <a:cubicBezTo>
                  <a:pt x="7427626" y="1403818"/>
                  <a:pt x="7337822" y="1398948"/>
                  <a:pt x="7355642" y="1407761"/>
                </a:cubicBezTo>
                <a:cubicBezTo>
                  <a:pt x="7270634" y="1390553"/>
                  <a:pt x="7306340" y="1403822"/>
                  <a:pt x="7215220" y="1397856"/>
                </a:cubicBezTo>
                <a:cubicBezTo>
                  <a:pt x="7175381" y="1421457"/>
                  <a:pt x="7122339" y="1428094"/>
                  <a:pt x="7082147" y="1406113"/>
                </a:cubicBezTo>
                <a:cubicBezTo>
                  <a:pt x="7040624" y="1425217"/>
                  <a:pt x="7029993" y="1391726"/>
                  <a:pt x="6987129" y="1404834"/>
                </a:cubicBezTo>
                <a:cubicBezTo>
                  <a:pt x="6953477" y="1411964"/>
                  <a:pt x="6957479" y="1421694"/>
                  <a:pt x="6907567" y="1419149"/>
                </a:cubicBezTo>
                <a:cubicBezTo>
                  <a:pt x="6863513" y="1408514"/>
                  <a:pt x="6803088" y="1434619"/>
                  <a:pt x="6748428" y="1420308"/>
                </a:cubicBezTo>
                <a:cubicBezTo>
                  <a:pt x="6728317" y="1416860"/>
                  <a:pt x="6666046" y="1417296"/>
                  <a:pt x="6654257" y="1424143"/>
                </a:cubicBezTo>
                <a:cubicBezTo>
                  <a:pt x="6641271" y="1425628"/>
                  <a:pt x="6626125" y="1423202"/>
                  <a:pt x="6620123" y="1430535"/>
                </a:cubicBezTo>
                <a:cubicBezTo>
                  <a:pt x="6610208" y="1439359"/>
                  <a:pt x="6564906" y="1425734"/>
                  <a:pt x="6571355" y="1436144"/>
                </a:cubicBezTo>
                <a:cubicBezTo>
                  <a:pt x="6539188" y="1426808"/>
                  <a:pt x="6513602" y="1445293"/>
                  <a:pt x="6486557" y="1449861"/>
                </a:cubicBezTo>
                <a:cubicBezTo>
                  <a:pt x="6461221" y="1440598"/>
                  <a:pt x="6429457" y="1459319"/>
                  <a:pt x="6370419" y="1461649"/>
                </a:cubicBezTo>
                <a:cubicBezTo>
                  <a:pt x="6342558" y="1450937"/>
                  <a:pt x="6330664" y="1463365"/>
                  <a:pt x="6278839" y="1449160"/>
                </a:cubicBezTo>
                <a:cubicBezTo>
                  <a:pt x="6277206" y="1450621"/>
                  <a:pt x="6275057" y="1451978"/>
                  <a:pt x="6272455" y="1453191"/>
                </a:cubicBezTo>
                <a:cubicBezTo>
                  <a:pt x="6257338" y="1460236"/>
                  <a:pt x="6230567" y="1460979"/>
                  <a:pt x="6212659" y="1454850"/>
                </a:cubicBezTo>
                <a:cubicBezTo>
                  <a:pt x="6130994" y="1436046"/>
                  <a:pt x="6135790" y="1448771"/>
                  <a:pt x="6069317" y="1445838"/>
                </a:cubicBezTo>
                <a:cubicBezTo>
                  <a:pt x="5994738" y="1444791"/>
                  <a:pt x="5975991" y="1456673"/>
                  <a:pt x="5878477" y="1439180"/>
                </a:cubicBezTo>
                <a:cubicBezTo>
                  <a:pt x="5870803" y="1447519"/>
                  <a:pt x="5859206" y="1448153"/>
                  <a:pt x="5838387" y="1444679"/>
                </a:cubicBezTo>
                <a:cubicBezTo>
                  <a:pt x="5802317" y="1444778"/>
                  <a:pt x="5810848" y="1465165"/>
                  <a:pt x="5771136" y="1453639"/>
                </a:cubicBezTo>
                <a:cubicBezTo>
                  <a:pt x="5780732" y="1464484"/>
                  <a:pt x="5704275" y="1459369"/>
                  <a:pt x="5724081" y="1470431"/>
                </a:cubicBezTo>
                <a:cubicBezTo>
                  <a:pt x="5703536" y="1480946"/>
                  <a:pt x="5687323" y="1464719"/>
                  <a:pt x="5666577" y="1473921"/>
                </a:cubicBezTo>
                <a:cubicBezTo>
                  <a:pt x="5640974" y="1476520"/>
                  <a:pt x="5678275" y="1461854"/>
                  <a:pt x="5649068" y="1461676"/>
                </a:cubicBezTo>
                <a:cubicBezTo>
                  <a:pt x="5614218" y="1463443"/>
                  <a:pt x="5608578" y="1443299"/>
                  <a:pt x="5588902" y="1469647"/>
                </a:cubicBezTo>
                <a:cubicBezTo>
                  <a:pt x="5550386" y="1464321"/>
                  <a:pt x="5546573" y="1476049"/>
                  <a:pt x="5498090" y="1483173"/>
                </a:cubicBezTo>
                <a:cubicBezTo>
                  <a:pt x="5475226" y="1477314"/>
                  <a:pt x="5459293" y="1480930"/>
                  <a:pt x="5444641" y="1487602"/>
                </a:cubicBezTo>
                <a:cubicBezTo>
                  <a:pt x="5395328" y="1487320"/>
                  <a:pt x="5353572" y="1498007"/>
                  <a:pt x="5299812" y="1503362"/>
                </a:cubicBezTo>
                <a:cubicBezTo>
                  <a:pt x="5238326" y="1497756"/>
                  <a:pt x="5303225" y="1514963"/>
                  <a:pt x="5245752" y="1520612"/>
                </a:cubicBezTo>
                <a:cubicBezTo>
                  <a:pt x="5190753" y="1507732"/>
                  <a:pt x="5205712" y="1518627"/>
                  <a:pt x="5177807" y="1526802"/>
                </a:cubicBezTo>
                <a:lnTo>
                  <a:pt x="5113910" y="1533205"/>
                </a:lnTo>
                <a:lnTo>
                  <a:pt x="5059484" y="1546802"/>
                </a:lnTo>
                <a:lnTo>
                  <a:pt x="5038524" y="1545675"/>
                </a:lnTo>
                <a:lnTo>
                  <a:pt x="5026564" y="1545376"/>
                </a:lnTo>
                <a:cubicBezTo>
                  <a:pt x="5006873" y="1544046"/>
                  <a:pt x="4987701" y="1552900"/>
                  <a:pt x="4969433" y="1550865"/>
                </a:cubicBezTo>
                <a:cubicBezTo>
                  <a:pt x="4943627" y="1555066"/>
                  <a:pt x="4892754" y="1568818"/>
                  <a:pt x="4871726" y="1570584"/>
                </a:cubicBezTo>
                <a:cubicBezTo>
                  <a:pt x="4863638" y="1570310"/>
                  <a:pt x="4846771" y="1559566"/>
                  <a:pt x="4843267" y="1561459"/>
                </a:cubicBezTo>
                <a:lnTo>
                  <a:pt x="4821058" y="1553078"/>
                </a:lnTo>
                <a:lnTo>
                  <a:pt x="4791466" y="1561324"/>
                </a:lnTo>
                <a:lnTo>
                  <a:pt x="4784247" y="1562342"/>
                </a:lnTo>
                <a:cubicBezTo>
                  <a:pt x="4770593" y="1574121"/>
                  <a:pt x="4776816" y="1558072"/>
                  <a:pt x="4739309" y="1553948"/>
                </a:cubicBezTo>
                <a:cubicBezTo>
                  <a:pt x="4684311" y="1578213"/>
                  <a:pt x="4712803" y="1566697"/>
                  <a:pt x="4697562" y="1551206"/>
                </a:cubicBezTo>
                <a:lnTo>
                  <a:pt x="4650737" y="1537381"/>
                </a:lnTo>
                <a:cubicBezTo>
                  <a:pt x="4628208" y="1530633"/>
                  <a:pt x="4609654" y="1567617"/>
                  <a:pt x="4583150" y="1529064"/>
                </a:cubicBezTo>
                <a:cubicBezTo>
                  <a:pt x="4575879" y="1527088"/>
                  <a:pt x="4527005" y="1532552"/>
                  <a:pt x="4521734" y="1529359"/>
                </a:cubicBezTo>
                <a:cubicBezTo>
                  <a:pt x="4457980" y="1517590"/>
                  <a:pt x="4465052" y="1532003"/>
                  <a:pt x="4382398" y="1534108"/>
                </a:cubicBezTo>
                <a:cubicBezTo>
                  <a:pt x="4347480" y="1506889"/>
                  <a:pt x="4310783" y="1494709"/>
                  <a:pt x="4221826" y="1500972"/>
                </a:cubicBezTo>
                <a:cubicBezTo>
                  <a:pt x="4174471" y="1526598"/>
                  <a:pt x="4136675" y="1542031"/>
                  <a:pt x="4096601" y="1521563"/>
                </a:cubicBezTo>
                <a:cubicBezTo>
                  <a:pt x="4015086" y="1550501"/>
                  <a:pt x="3986123" y="1519347"/>
                  <a:pt x="4002441" y="1528912"/>
                </a:cubicBezTo>
                <a:cubicBezTo>
                  <a:pt x="3967120" y="1539744"/>
                  <a:pt x="3931774" y="1526729"/>
                  <a:pt x="3833906" y="1516637"/>
                </a:cubicBezTo>
                <a:cubicBezTo>
                  <a:pt x="3781438" y="1538249"/>
                  <a:pt x="3822855" y="1526006"/>
                  <a:pt x="3763845" y="1501782"/>
                </a:cubicBezTo>
                <a:cubicBezTo>
                  <a:pt x="3734533" y="1525292"/>
                  <a:pt x="3677359" y="1524487"/>
                  <a:pt x="3673583" y="1501471"/>
                </a:cubicBezTo>
                <a:cubicBezTo>
                  <a:pt x="3663687" y="1502855"/>
                  <a:pt x="3650245" y="1528777"/>
                  <a:pt x="3640771" y="1531025"/>
                </a:cubicBezTo>
                <a:lnTo>
                  <a:pt x="3576170" y="1516288"/>
                </a:lnTo>
                <a:lnTo>
                  <a:pt x="3540258" y="1516976"/>
                </a:lnTo>
                <a:lnTo>
                  <a:pt x="3522853" y="1538044"/>
                </a:lnTo>
                <a:lnTo>
                  <a:pt x="3480929" y="1526739"/>
                </a:lnTo>
                <a:cubicBezTo>
                  <a:pt x="3469671" y="1527693"/>
                  <a:pt x="3444273" y="1543724"/>
                  <a:pt x="3430805" y="1542521"/>
                </a:cubicBezTo>
                <a:cubicBezTo>
                  <a:pt x="3386352" y="1529947"/>
                  <a:pt x="3347457" y="1537200"/>
                  <a:pt x="3292707" y="1520490"/>
                </a:cubicBezTo>
                <a:cubicBezTo>
                  <a:pt x="3271897" y="1516147"/>
                  <a:pt x="3203347" y="1513732"/>
                  <a:pt x="3187872" y="1519991"/>
                </a:cubicBezTo>
                <a:cubicBezTo>
                  <a:pt x="3173062" y="1520872"/>
                  <a:pt x="3157325" y="1517771"/>
                  <a:pt x="3148026" y="1524777"/>
                </a:cubicBezTo>
                <a:cubicBezTo>
                  <a:pt x="3133878" y="1533085"/>
                  <a:pt x="3089156" y="1517485"/>
                  <a:pt x="3092394" y="1528115"/>
                </a:cubicBezTo>
                <a:cubicBezTo>
                  <a:pt x="3060512" y="1517374"/>
                  <a:pt x="3025593" y="1534558"/>
                  <a:pt x="2994200" y="1537857"/>
                </a:cubicBezTo>
                <a:cubicBezTo>
                  <a:pt x="2969798" y="1527501"/>
                  <a:pt x="2927999" y="1544636"/>
                  <a:pt x="2862301" y="1544250"/>
                </a:cubicBezTo>
                <a:cubicBezTo>
                  <a:pt x="2835658" y="1532340"/>
                  <a:pt x="2818008" y="1544135"/>
                  <a:pt x="2766335" y="1527662"/>
                </a:cubicBezTo>
                <a:cubicBezTo>
                  <a:pt x="2764004" y="1529036"/>
                  <a:pt x="2761142" y="1530285"/>
                  <a:pt x="2757836" y="1531371"/>
                </a:cubicBezTo>
                <a:cubicBezTo>
                  <a:pt x="2738633" y="1537675"/>
                  <a:pt x="2708957" y="1537188"/>
                  <a:pt x="2691555" y="1530283"/>
                </a:cubicBezTo>
                <a:cubicBezTo>
                  <a:pt x="2608810" y="1507878"/>
                  <a:pt x="2611304" y="1510787"/>
                  <a:pt x="2539383" y="1504835"/>
                </a:cubicBezTo>
                <a:cubicBezTo>
                  <a:pt x="2457862" y="1500384"/>
                  <a:pt x="2478670" y="1542474"/>
                  <a:pt x="2378036" y="1520645"/>
                </a:cubicBezTo>
                <a:cubicBezTo>
                  <a:pt x="2366529" y="1528574"/>
                  <a:pt x="2341629" y="1515421"/>
                  <a:pt x="2320049" y="1511019"/>
                </a:cubicBezTo>
                <a:cubicBezTo>
                  <a:pt x="2280399" y="1509467"/>
                  <a:pt x="2278267" y="1522148"/>
                  <a:pt x="2238909" y="1508888"/>
                </a:cubicBezTo>
                <a:cubicBezTo>
                  <a:pt x="2245444" y="1520095"/>
                  <a:pt x="2163364" y="1519472"/>
                  <a:pt x="2181031" y="1531361"/>
                </a:cubicBezTo>
                <a:cubicBezTo>
                  <a:pt x="2154585" y="1540861"/>
                  <a:pt x="2138796" y="1516056"/>
                  <a:pt x="2112613" y="1524245"/>
                </a:cubicBezTo>
                <a:cubicBezTo>
                  <a:pt x="2083537" y="1525655"/>
                  <a:pt x="2078233" y="1524725"/>
                  <a:pt x="2046221" y="1523212"/>
                </a:cubicBezTo>
                <a:cubicBezTo>
                  <a:pt x="2007296" y="1523373"/>
                  <a:pt x="2032394" y="1491187"/>
                  <a:pt x="2001057" y="1516449"/>
                </a:cubicBezTo>
                <a:cubicBezTo>
                  <a:pt x="1960724" y="1509398"/>
                  <a:pt x="1976058" y="1528820"/>
                  <a:pt x="1920184" y="1533676"/>
                </a:cubicBezTo>
                <a:cubicBezTo>
                  <a:pt x="1897238" y="1526813"/>
                  <a:pt x="1877505" y="1527174"/>
                  <a:pt x="1835994" y="1527678"/>
                </a:cubicBezTo>
                <a:cubicBezTo>
                  <a:pt x="1794483" y="1528182"/>
                  <a:pt x="1726077" y="1533693"/>
                  <a:pt x="1671119" y="1536701"/>
                </a:cubicBezTo>
                <a:cubicBezTo>
                  <a:pt x="1605663" y="1528324"/>
                  <a:pt x="1630763" y="1553523"/>
                  <a:pt x="1565556" y="1556503"/>
                </a:cubicBezTo>
                <a:cubicBezTo>
                  <a:pt x="1501959" y="1539013"/>
                  <a:pt x="1462468" y="1572800"/>
                  <a:pt x="1407755" y="1571444"/>
                </a:cubicBezTo>
                <a:cubicBezTo>
                  <a:pt x="1319286" y="1555448"/>
                  <a:pt x="1429251" y="1585263"/>
                  <a:pt x="1291872" y="1579471"/>
                </a:cubicBezTo>
                <a:cubicBezTo>
                  <a:pt x="1284192" y="1576816"/>
                  <a:pt x="1243590" y="1599390"/>
                  <a:pt x="1245251" y="1603018"/>
                </a:cubicBezTo>
                <a:cubicBezTo>
                  <a:pt x="1236562" y="1601891"/>
                  <a:pt x="1184091" y="1586977"/>
                  <a:pt x="1181938" y="1592789"/>
                </a:cubicBezTo>
                <a:cubicBezTo>
                  <a:pt x="1138153" y="1593474"/>
                  <a:pt x="1130439" y="1578153"/>
                  <a:pt x="1091432" y="1571003"/>
                </a:cubicBezTo>
                <a:cubicBezTo>
                  <a:pt x="1007000" y="1580980"/>
                  <a:pt x="1001377" y="1557850"/>
                  <a:pt x="940355" y="1560638"/>
                </a:cubicBezTo>
                <a:cubicBezTo>
                  <a:pt x="891367" y="1572083"/>
                  <a:pt x="924846" y="1558773"/>
                  <a:pt x="868264" y="1566392"/>
                </a:cubicBezTo>
                <a:cubicBezTo>
                  <a:pt x="848640" y="1547574"/>
                  <a:pt x="814997" y="1568391"/>
                  <a:pt x="792765" y="1563102"/>
                </a:cubicBezTo>
                <a:cubicBezTo>
                  <a:pt x="758082" y="1585102"/>
                  <a:pt x="689950" y="1563038"/>
                  <a:pt x="653153" y="1563516"/>
                </a:cubicBezTo>
                <a:cubicBezTo>
                  <a:pt x="591300" y="1567692"/>
                  <a:pt x="576686" y="1582565"/>
                  <a:pt x="541933" y="1561051"/>
                </a:cubicBezTo>
                <a:cubicBezTo>
                  <a:pt x="537775" y="1570056"/>
                  <a:pt x="508236" y="1570304"/>
                  <a:pt x="472797" y="1568904"/>
                </a:cubicBezTo>
                <a:cubicBezTo>
                  <a:pt x="458898" y="1573560"/>
                  <a:pt x="425270" y="1567476"/>
                  <a:pt x="396059" y="1560970"/>
                </a:cubicBezTo>
                <a:cubicBezTo>
                  <a:pt x="431016" y="1548467"/>
                  <a:pt x="332180" y="1575204"/>
                  <a:pt x="336819" y="1560892"/>
                </a:cubicBezTo>
                <a:cubicBezTo>
                  <a:pt x="292157" y="1552383"/>
                  <a:pt x="263346" y="1557575"/>
                  <a:pt x="267163" y="1531913"/>
                </a:cubicBezTo>
                <a:cubicBezTo>
                  <a:pt x="253228" y="1516946"/>
                  <a:pt x="198100" y="1540864"/>
                  <a:pt x="196644" y="1524565"/>
                </a:cubicBezTo>
                <a:cubicBezTo>
                  <a:pt x="172602" y="1535342"/>
                  <a:pt x="127394" y="1518578"/>
                  <a:pt x="86819" y="1519517"/>
                </a:cubicBezTo>
                <a:cubicBezTo>
                  <a:pt x="78537" y="1512257"/>
                  <a:pt x="69224" y="1512723"/>
                  <a:pt x="53369" y="1516853"/>
                </a:cubicBezTo>
                <a:cubicBezTo>
                  <a:pt x="37131" y="1517503"/>
                  <a:pt x="19976" y="1516838"/>
                  <a:pt x="2359" y="1515247"/>
                </a:cubicBezTo>
                <a:lnTo>
                  <a:pt x="0" y="1514932"/>
                </a:lnTo>
                <a:lnTo>
                  <a:pt x="0" y="0"/>
                </a:lnTo>
                <a:close/>
              </a:path>
            </a:pathLst>
          </a:custGeom>
          <a:solidFill>
            <a:schemeClr val="bg1">
              <a:alpha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0A1521C-94C1-0371-DF76-AE2453AFB930}"/>
              </a:ext>
            </a:extLst>
          </p:cNvPr>
          <p:cNvSpPr>
            <a:spLocks noGrp="1"/>
          </p:cNvSpPr>
          <p:nvPr>
            <p:ph type="title"/>
          </p:nvPr>
        </p:nvSpPr>
        <p:spPr>
          <a:xfrm>
            <a:off x="1629751" y="1118473"/>
            <a:ext cx="8924392" cy="1037867"/>
          </a:xfrm>
        </p:spPr>
        <p:txBody>
          <a:bodyPr>
            <a:normAutofit/>
          </a:bodyPr>
          <a:lstStyle/>
          <a:p>
            <a:pPr algn="ctr"/>
            <a:r>
              <a:rPr lang="en-US" dirty="0">
                <a:latin typeface="Bell MT" panose="02020503060305020303" pitchFamily="18" charset="0"/>
              </a:rPr>
              <a:t>Output</a:t>
            </a:r>
          </a:p>
        </p:txBody>
      </p:sp>
      <p:sp>
        <p:nvSpPr>
          <p:cNvPr id="23" name="Rectangle 6">
            <a:extLst>
              <a:ext uri="{FF2B5EF4-FFF2-40B4-BE49-F238E27FC236}">
                <a16:creationId xmlns:a16="http://schemas.microsoft.com/office/drawing/2014/main" id="{B24A3A03-2C4E-45B5-B388-FAD638CDF0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6548" y="662268"/>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EBD37AA-FF94-33EB-711E-E70C68C50664}"/>
              </a:ext>
            </a:extLst>
          </p:cNvPr>
          <p:cNvSpPr>
            <a:spLocks noGrp="1"/>
          </p:cNvSpPr>
          <p:nvPr>
            <p:ph idx="1"/>
          </p:nvPr>
        </p:nvSpPr>
        <p:spPr>
          <a:xfrm>
            <a:off x="1959310" y="2924174"/>
            <a:ext cx="8273380" cy="2828925"/>
          </a:xfrm>
        </p:spPr>
        <p:txBody>
          <a:bodyPr>
            <a:normAutofit/>
          </a:bodyPr>
          <a:lstStyle/>
          <a:p>
            <a:r>
              <a:rPr lang="en-US" sz="2000"/>
              <a:t>Finally, a </a:t>
            </a:r>
            <a:r>
              <a:rPr lang="en-US" sz="2000" b="1"/>
              <a:t>Requirement Specification </a:t>
            </a:r>
            <a:r>
              <a:rPr lang="en-US" sz="2000"/>
              <a:t>document is created which serves the purpose of guideline for the next phase of the model. </a:t>
            </a:r>
          </a:p>
          <a:p>
            <a:endParaRPr lang="en-US" sz="2000"/>
          </a:p>
        </p:txBody>
      </p:sp>
    </p:spTree>
    <p:extLst>
      <p:ext uri="{BB962C8B-B14F-4D97-AF65-F5344CB8AC3E}">
        <p14:creationId xmlns:p14="http://schemas.microsoft.com/office/powerpoint/2010/main" val="5390540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B071E-FE6E-3323-8140-FC88E0FA2DFD}"/>
              </a:ext>
            </a:extLst>
          </p:cNvPr>
          <p:cNvSpPr>
            <a:spLocks noGrp="1"/>
          </p:cNvSpPr>
          <p:nvPr>
            <p:ph type="title"/>
          </p:nvPr>
        </p:nvSpPr>
        <p:spPr/>
        <p:txBody>
          <a:bodyPr/>
          <a:lstStyle/>
          <a:p>
            <a:r>
              <a:rPr lang="en-US" dirty="0">
                <a:latin typeface="Bell MT" panose="02020503060305020303" pitchFamily="18" charset="0"/>
              </a:rPr>
              <a:t>Design </a:t>
            </a:r>
          </a:p>
        </p:txBody>
      </p:sp>
      <p:sp>
        <p:nvSpPr>
          <p:cNvPr id="3" name="Content Placeholder 2">
            <a:extLst>
              <a:ext uri="{FF2B5EF4-FFF2-40B4-BE49-F238E27FC236}">
                <a16:creationId xmlns:a16="http://schemas.microsoft.com/office/drawing/2014/main" id="{0E4DAE07-C781-B3D3-4F2A-366485AD0FA1}"/>
              </a:ext>
            </a:extLst>
          </p:cNvPr>
          <p:cNvSpPr>
            <a:spLocks noGrp="1"/>
          </p:cNvSpPr>
          <p:nvPr>
            <p:ph idx="1"/>
          </p:nvPr>
        </p:nvSpPr>
        <p:spPr/>
        <p:txBody>
          <a:bodyPr/>
          <a:lstStyle/>
          <a:p>
            <a:r>
              <a:rPr lang="en-US" b="0" i="0" dirty="0">
                <a:solidFill>
                  <a:srgbClr val="333333"/>
                </a:solidFill>
                <a:effectLst/>
                <a:latin typeface="+mj-lt"/>
              </a:rPr>
              <a:t> In this phase the system and software design is prepared from the requirement specifications which were studied in the first phase. </a:t>
            </a:r>
          </a:p>
          <a:p>
            <a:r>
              <a:rPr lang="en-US" b="0" i="0" dirty="0">
                <a:solidFill>
                  <a:srgbClr val="333333"/>
                </a:solidFill>
                <a:effectLst/>
                <a:latin typeface="+mj-lt"/>
              </a:rPr>
              <a:t>System Design helps in specifying hardware and system requirements and also helps in defining overall system architecture. </a:t>
            </a:r>
          </a:p>
          <a:p>
            <a:r>
              <a:rPr lang="en-US" b="0" i="0" dirty="0">
                <a:solidFill>
                  <a:srgbClr val="333333"/>
                </a:solidFill>
                <a:effectLst/>
                <a:latin typeface="+mj-lt"/>
              </a:rPr>
              <a:t>The system </a:t>
            </a:r>
            <a:r>
              <a:rPr lang="en-US" b="1" i="0" dirty="0">
                <a:solidFill>
                  <a:srgbClr val="333333"/>
                </a:solidFill>
                <a:effectLst/>
                <a:latin typeface="+mj-lt"/>
              </a:rPr>
              <a:t>design specifications </a:t>
            </a:r>
            <a:r>
              <a:rPr lang="en-US" b="0" i="0" dirty="0">
                <a:solidFill>
                  <a:srgbClr val="333333"/>
                </a:solidFill>
                <a:effectLst/>
                <a:latin typeface="+mj-lt"/>
              </a:rPr>
              <a:t>serve as input for the next phase of the model.</a:t>
            </a:r>
            <a:endParaRPr lang="en-US" dirty="0">
              <a:latin typeface="+mj-lt"/>
            </a:endParaRPr>
          </a:p>
        </p:txBody>
      </p:sp>
    </p:spTree>
    <p:extLst>
      <p:ext uri="{BB962C8B-B14F-4D97-AF65-F5344CB8AC3E}">
        <p14:creationId xmlns:p14="http://schemas.microsoft.com/office/powerpoint/2010/main" val="27396673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2FCB8-FC84-B4FA-D146-F44F05975FC6}"/>
              </a:ext>
            </a:extLst>
          </p:cNvPr>
          <p:cNvSpPr>
            <a:spLocks noGrp="1"/>
          </p:cNvSpPr>
          <p:nvPr>
            <p:ph type="title"/>
          </p:nvPr>
        </p:nvSpPr>
        <p:spPr/>
        <p:txBody>
          <a:bodyPr/>
          <a:lstStyle/>
          <a:p>
            <a:r>
              <a:rPr lang="en-US" b="0" i="0" dirty="0">
                <a:latin typeface="Bell MT" panose="02020503060305020303" pitchFamily="18" charset="0"/>
              </a:rPr>
              <a:t>Implementation or coding</a:t>
            </a:r>
            <a:endParaRPr lang="en-US" dirty="0">
              <a:latin typeface="Bell MT" panose="02020503060305020303" pitchFamily="18" charset="0"/>
            </a:endParaRPr>
          </a:p>
        </p:txBody>
      </p:sp>
      <p:sp>
        <p:nvSpPr>
          <p:cNvPr id="3" name="Content Placeholder 2">
            <a:extLst>
              <a:ext uri="{FF2B5EF4-FFF2-40B4-BE49-F238E27FC236}">
                <a16:creationId xmlns:a16="http://schemas.microsoft.com/office/drawing/2014/main" id="{3F77866E-D08A-2AD0-FECF-427185B6749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085661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2FCB8-FC84-B4FA-D146-F44F05975FC6}"/>
              </a:ext>
            </a:extLst>
          </p:cNvPr>
          <p:cNvSpPr>
            <a:spLocks noGrp="1"/>
          </p:cNvSpPr>
          <p:nvPr>
            <p:ph type="title"/>
          </p:nvPr>
        </p:nvSpPr>
        <p:spPr/>
        <p:txBody>
          <a:bodyPr/>
          <a:lstStyle/>
          <a:p>
            <a:r>
              <a:rPr lang="en-US" dirty="0">
                <a:latin typeface="Bell MT" panose="02020503060305020303" pitchFamily="18" charset="0"/>
              </a:rPr>
              <a:t>Testing</a:t>
            </a:r>
          </a:p>
        </p:txBody>
      </p:sp>
      <p:sp>
        <p:nvSpPr>
          <p:cNvPr id="3" name="Content Placeholder 2">
            <a:extLst>
              <a:ext uri="{FF2B5EF4-FFF2-40B4-BE49-F238E27FC236}">
                <a16:creationId xmlns:a16="http://schemas.microsoft.com/office/drawing/2014/main" id="{3F77866E-D08A-2AD0-FECF-427185B6749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254639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2FCB8-FC84-B4FA-D146-F44F05975FC6}"/>
              </a:ext>
            </a:extLst>
          </p:cNvPr>
          <p:cNvSpPr>
            <a:spLocks noGrp="1"/>
          </p:cNvSpPr>
          <p:nvPr>
            <p:ph type="title"/>
          </p:nvPr>
        </p:nvSpPr>
        <p:spPr/>
        <p:txBody>
          <a:bodyPr/>
          <a:lstStyle/>
          <a:p>
            <a:r>
              <a:rPr lang="en-US" dirty="0">
                <a:latin typeface="Bell MT" panose="02020503060305020303" pitchFamily="18" charset="0"/>
              </a:rPr>
              <a:t>Deployment</a:t>
            </a:r>
          </a:p>
        </p:txBody>
      </p:sp>
      <p:sp>
        <p:nvSpPr>
          <p:cNvPr id="3" name="Content Placeholder 2">
            <a:extLst>
              <a:ext uri="{FF2B5EF4-FFF2-40B4-BE49-F238E27FC236}">
                <a16:creationId xmlns:a16="http://schemas.microsoft.com/office/drawing/2014/main" id="{3F77866E-D08A-2AD0-FECF-427185B67499}"/>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3260717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8D6E2-3FBA-91BA-FF2E-0298CF4DCE80}"/>
              </a:ext>
            </a:extLst>
          </p:cNvPr>
          <p:cNvSpPr>
            <a:spLocks noGrp="1"/>
          </p:cNvSpPr>
          <p:nvPr>
            <p:ph type="title"/>
          </p:nvPr>
        </p:nvSpPr>
        <p:spPr/>
        <p:txBody>
          <a:bodyPr/>
          <a:lstStyle/>
          <a:p>
            <a:r>
              <a:rPr lang="en-US" dirty="0"/>
              <a:t>Maintenance </a:t>
            </a:r>
          </a:p>
        </p:txBody>
      </p:sp>
      <p:sp>
        <p:nvSpPr>
          <p:cNvPr id="3" name="Content Placeholder 2">
            <a:extLst>
              <a:ext uri="{FF2B5EF4-FFF2-40B4-BE49-F238E27FC236}">
                <a16:creationId xmlns:a16="http://schemas.microsoft.com/office/drawing/2014/main" id="{F06547B0-AB38-F544-B880-A0DC029816D5}"/>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610858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0A5B1D-67C0-D09B-944A-1688019257E9}"/>
              </a:ext>
            </a:extLst>
          </p:cNvPr>
          <p:cNvSpPr>
            <a:spLocks noGrp="1"/>
          </p:cNvSpPr>
          <p:nvPr>
            <p:ph idx="1"/>
          </p:nvPr>
        </p:nvSpPr>
        <p:spPr>
          <a:xfrm>
            <a:off x="4965431" y="2438400"/>
            <a:ext cx="6586489" cy="3785419"/>
          </a:xfrm>
        </p:spPr>
        <p:txBody>
          <a:bodyPr>
            <a:normAutofit/>
          </a:bodyPr>
          <a:lstStyle/>
          <a:p>
            <a:pPr marL="0" indent="0">
              <a:buNone/>
            </a:pPr>
            <a:r>
              <a:rPr lang="en-US" sz="2000" i="0" dirty="0">
                <a:ln w="0"/>
                <a:effectLst>
                  <a:outerShdw blurRad="38100" dist="19050" dir="2700000" algn="tl" rotWithShape="0">
                    <a:schemeClr val="dk1">
                      <a:alpha val="40000"/>
                    </a:schemeClr>
                  </a:outerShdw>
                </a:effectLst>
                <a:latin typeface="Futura-Bold"/>
              </a:rPr>
              <a:t>is the set of processes and corresponding tasks used to develop and deliver high quality software. </a:t>
            </a:r>
            <a:endParaRPr lang="en-US" sz="2000" dirty="0">
              <a:ln w="0"/>
              <a:effectLst>
                <a:outerShdw blurRad="38100" dist="19050" dir="2700000" algn="tl" rotWithShape="0">
                  <a:schemeClr val="dk1">
                    <a:alpha val="40000"/>
                  </a:schemeClr>
                </a:outerShdw>
              </a:effectLst>
              <a:latin typeface="Futura-Bold"/>
            </a:endParaRPr>
          </a:p>
        </p:txBody>
      </p:sp>
      <p:pic>
        <p:nvPicPr>
          <p:cNvPr id="5" name="Picture 4" descr="Icon&#10;&#10;Description automatically generated">
            <a:extLst>
              <a:ext uri="{FF2B5EF4-FFF2-40B4-BE49-F238E27FC236}">
                <a16:creationId xmlns:a16="http://schemas.microsoft.com/office/drawing/2014/main" id="{C9190863-B256-05F8-F8F2-C11DF3D22823}"/>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7558" r="4848"/>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49E8FD"/>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A94A4FA-D292-2F51-D46F-C07AC6713ED1}"/>
              </a:ext>
            </a:extLst>
          </p:cNvPr>
          <p:cNvSpPr>
            <a:spLocks noGrp="1"/>
          </p:cNvSpPr>
          <p:nvPr>
            <p:ph type="title"/>
          </p:nvPr>
        </p:nvSpPr>
        <p:spPr>
          <a:xfrm>
            <a:off x="3603010" y="629268"/>
            <a:ext cx="7915700" cy="1286160"/>
          </a:xfrm>
        </p:spPr>
        <p:txBody>
          <a:bodyPr anchor="b">
            <a:normAutofit fontScale="90000"/>
          </a:bodyPr>
          <a:lstStyle/>
          <a:p>
            <a:r>
              <a:rPr lang="en-US" dirty="0">
                <a:latin typeface="Bell MT" panose="02020503060305020303" pitchFamily="18" charset="0"/>
              </a:rPr>
              <a:t>What is </a:t>
            </a:r>
            <a:r>
              <a:rPr lang="en-US" sz="4400" b="0" i="0" dirty="0">
                <a:effectLst/>
                <a:latin typeface="Bell MT" panose="02020503060305020303" pitchFamily="18" charset="0"/>
              </a:rPr>
              <a:t>Software Development Life Cycle (SDLC) </a:t>
            </a:r>
            <a:r>
              <a:rPr lang="en-US" dirty="0">
                <a:latin typeface="Bell MT" panose="02020503060305020303" pitchFamily="18" charset="0"/>
              </a:rPr>
              <a:t>? </a:t>
            </a:r>
          </a:p>
        </p:txBody>
      </p:sp>
    </p:spTree>
    <p:extLst>
      <p:ext uri="{BB962C8B-B14F-4D97-AF65-F5344CB8AC3E}">
        <p14:creationId xmlns:p14="http://schemas.microsoft.com/office/powerpoint/2010/main" val="3802484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EBBAA-7459-B398-4F44-ABA4A761D85D}"/>
              </a:ext>
            </a:extLst>
          </p:cNvPr>
          <p:cNvSpPr>
            <a:spLocks noGrp="1"/>
          </p:cNvSpPr>
          <p:nvPr>
            <p:ph type="title"/>
          </p:nvPr>
        </p:nvSpPr>
        <p:spPr>
          <a:xfrm>
            <a:off x="409433" y="218364"/>
            <a:ext cx="10931857" cy="982640"/>
          </a:xfrm>
        </p:spPr>
        <p:txBody>
          <a:bodyPr/>
          <a:lstStyle/>
          <a:p>
            <a:r>
              <a:rPr lang="en-US" dirty="0">
                <a:latin typeface="Bell MT" panose="02020503060305020303" pitchFamily="18" charset="0"/>
              </a:rPr>
              <a:t>Why SDLC ?</a:t>
            </a:r>
          </a:p>
        </p:txBody>
      </p:sp>
      <p:sp>
        <p:nvSpPr>
          <p:cNvPr id="3" name="Content Placeholder 2">
            <a:extLst>
              <a:ext uri="{FF2B5EF4-FFF2-40B4-BE49-F238E27FC236}">
                <a16:creationId xmlns:a16="http://schemas.microsoft.com/office/drawing/2014/main" id="{ADE7C3EA-0582-F3E2-620E-153A1F4E702D}"/>
              </a:ext>
            </a:extLst>
          </p:cNvPr>
          <p:cNvSpPr>
            <a:spLocks noGrp="1"/>
          </p:cNvSpPr>
          <p:nvPr>
            <p:ph idx="1"/>
          </p:nvPr>
        </p:nvSpPr>
        <p:spPr>
          <a:xfrm>
            <a:off x="409433" y="1337481"/>
            <a:ext cx="11573301" cy="5155394"/>
          </a:xfrm>
        </p:spPr>
        <p:txBody>
          <a:bodyPr>
            <a:normAutofit fontScale="92500" lnSpcReduction="10000"/>
          </a:bodyPr>
          <a:lstStyle/>
          <a:p>
            <a:pPr marL="514350" indent="-514350">
              <a:buFont typeface="+mj-lt"/>
              <a:buAutoNum type="arabicPeriod"/>
            </a:pPr>
            <a:r>
              <a:rPr lang="en-US" dirty="0">
                <a:latin typeface="Bell MT" panose="02020503060305020303" pitchFamily="18" charset="0"/>
              </a:rPr>
              <a:t>For better software quality,</a:t>
            </a:r>
          </a:p>
          <a:p>
            <a:pPr marL="514350" indent="-514350">
              <a:buFont typeface="+mj-lt"/>
              <a:buAutoNum type="arabicPeriod"/>
            </a:pPr>
            <a:r>
              <a:rPr lang="en-US" dirty="0">
                <a:latin typeface="Bell MT" panose="02020503060305020303" pitchFamily="18" charset="0"/>
              </a:rPr>
              <a:t> Make the goals of the software clear to the team (developers know what to build and testers know what and how to test)</a:t>
            </a:r>
          </a:p>
          <a:p>
            <a:pPr marL="514350" indent="-514350">
              <a:buFont typeface="+mj-lt"/>
              <a:buAutoNum type="arabicPeriod"/>
            </a:pPr>
            <a:r>
              <a:rPr lang="en-US" dirty="0">
                <a:latin typeface="Bell MT" panose="02020503060305020303" pitchFamily="18" charset="0"/>
              </a:rPr>
              <a:t>Reduce the rate of vulnerabilities (fewer or none)</a:t>
            </a:r>
          </a:p>
          <a:p>
            <a:pPr marL="514350" indent="-514350">
              <a:buFont typeface="+mj-lt"/>
              <a:buAutoNum type="arabicPeriod"/>
            </a:pPr>
            <a:r>
              <a:rPr lang="en-US" dirty="0">
                <a:latin typeface="Bell MT" panose="02020503060305020303" pitchFamily="18" charset="0"/>
              </a:rPr>
              <a:t>Management control.</a:t>
            </a:r>
          </a:p>
          <a:p>
            <a:pPr marL="514350" indent="-514350">
              <a:buFont typeface="+mj-lt"/>
              <a:buAutoNum type="arabicPeriod"/>
            </a:pPr>
            <a:r>
              <a:rPr lang="en-US" dirty="0">
                <a:latin typeface="Bell MT" panose="02020503060305020303" pitchFamily="18" charset="0"/>
              </a:rPr>
              <a:t>Effective documentation and reduced dependencies</a:t>
            </a:r>
          </a:p>
          <a:p>
            <a:pPr marL="514350" indent="-514350">
              <a:buFont typeface="+mj-lt"/>
              <a:buAutoNum type="arabicPeriod"/>
            </a:pPr>
            <a:r>
              <a:rPr lang="en-US" dirty="0">
                <a:latin typeface="Bell MT" panose="02020503060305020303" pitchFamily="18" charset="0"/>
              </a:rPr>
              <a:t>Effective resource utilization.</a:t>
            </a:r>
          </a:p>
          <a:p>
            <a:pPr marL="514350" indent="-514350">
              <a:buFont typeface="+mj-lt"/>
              <a:buAutoNum type="arabicPeriod"/>
            </a:pPr>
            <a:r>
              <a:rPr lang="en-US" dirty="0">
                <a:latin typeface="Bell MT" panose="02020503060305020303" pitchFamily="18" charset="0"/>
              </a:rPr>
              <a:t>Effective cost and time definition.</a:t>
            </a:r>
          </a:p>
          <a:p>
            <a:pPr marL="514350" indent="-514350">
              <a:buFont typeface="+mj-lt"/>
              <a:buAutoNum type="arabicPeriod"/>
            </a:pPr>
            <a:r>
              <a:rPr lang="en-US" dirty="0">
                <a:latin typeface="Bell MT" panose="02020503060305020303" pitchFamily="18" charset="0"/>
              </a:rPr>
              <a:t>Ensure the architecture and design are secure.</a:t>
            </a:r>
          </a:p>
          <a:p>
            <a:pPr marL="514350" indent="-514350">
              <a:buFont typeface="+mj-lt"/>
              <a:buAutoNum type="arabicPeriod"/>
            </a:pPr>
            <a:r>
              <a:rPr lang="en-US" dirty="0">
                <a:latin typeface="Bell MT" panose="02020503060305020303" pitchFamily="18" charset="0"/>
              </a:rPr>
              <a:t>Define and adhere to the set processes and objectives.</a:t>
            </a:r>
          </a:p>
          <a:p>
            <a:pPr marL="514350" indent="-514350">
              <a:buFont typeface="+mj-lt"/>
              <a:buAutoNum type="arabicPeriod"/>
            </a:pPr>
            <a:r>
              <a:rPr lang="en-US" dirty="0">
                <a:latin typeface="Bell MT" panose="02020503060305020303" pitchFamily="18" charset="0"/>
              </a:rPr>
              <a:t>Meet and exceed Customer’s expectations.</a:t>
            </a:r>
          </a:p>
          <a:p>
            <a:pPr marL="514350" indent="-514350">
              <a:buFont typeface="+mj-lt"/>
              <a:buAutoNum type="arabicPeriod"/>
            </a:pPr>
            <a:endParaRPr lang="en-US" dirty="0">
              <a:latin typeface="Bell MT" panose="02020503060305020303" pitchFamily="18" charset="0"/>
            </a:endParaRPr>
          </a:p>
        </p:txBody>
      </p:sp>
    </p:spTree>
    <p:extLst>
      <p:ext uri="{BB962C8B-B14F-4D97-AF65-F5344CB8AC3E}">
        <p14:creationId xmlns:p14="http://schemas.microsoft.com/office/powerpoint/2010/main" val="25268767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469F0-7A41-4FD2-D342-991EB3E751B5}"/>
              </a:ext>
            </a:extLst>
          </p:cNvPr>
          <p:cNvSpPr>
            <a:spLocks noGrp="1"/>
          </p:cNvSpPr>
          <p:nvPr>
            <p:ph type="title"/>
          </p:nvPr>
        </p:nvSpPr>
        <p:spPr/>
        <p:txBody>
          <a:bodyPr>
            <a:normAutofit/>
          </a:bodyPr>
          <a:lstStyle/>
          <a:p>
            <a:r>
              <a:rPr lang="en-US" strike="noStrike" baseline="0">
                <a:solidFill>
                  <a:srgbClr val="231F20"/>
                </a:solidFill>
                <a:latin typeface="Bell MT" panose="02020503060305020303" pitchFamily="18" charset="0"/>
              </a:rPr>
              <a:t>Four</a:t>
            </a:r>
            <a:r>
              <a:rPr lang="en-US">
                <a:solidFill>
                  <a:srgbClr val="231F20"/>
                </a:solidFill>
                <a:latin typeface="Bell MT" panose="02020503060305020303" pitchFamily="18" charset="0"/>
              </a:rPr>
              <a:t> </a:t>
            </a:r>
            <a:r>
              <a:rPr lang="en-US" strike="noStrike" baseline="0">
                <a:solidFill>
                  <a:srgbClr val="231F20"/>
                </a:solidFill>
                <a:latin typeface="Bell MT" panose="02020503060305020303" pitchFamily="18" charset="0"/>
              </a:rPr>
              <a:t>fundamental phases for Building an Information System : </a:t>
            </a:r>
            <a:endParaRPr lang="en-US" sz="4400" dirty="0">
              <a:latin typeface="Bell MT" panose="02020503060305020303" pitchFamily="18" charset="0"/>
            </a:endParaRPr>
          </a:p>
        </p:txBody>
      </p:sp>
      <p:pic>
        <p:nvPicPr>
          <p:cNvPr id="8" name="Picture 7">
            <a:extLst>
              <a:ext uri="{FF2B5EF4-FFF2-40B4-BE49-F238E27FC236}">
                <a16:creationId xmlns:a16="http://schemas.microsoft.com/office/drawing/2014/main" id="{1D410B87-CDDE-AB76-E0D4-F4702F53C37A}"/>
              </a:ext>
            </a:extLst>
          </p:cNvPr>
          <p:cNvPicPr>
            <a:picLocks noChangeAspect="1"/>
          </p:cNvPicPr>
          <p:nvPr/>
        </p:nvPicPr>
        <p:blipFill>
          <a:blip r:embed="rId3"/>
          <a:stretch>
            <a:fillRect/>
          </a:stretch>
        </p:blipFill>
        <p:spPr>
          <a:xfrm>
            <a:off x="99375" y="2743487"/>
            <a:ext cx="11993250" cy="2011290"/>
          </a:xfrm>
          <a:prstGeom prst="rect">
            <a:avLst/>
          </a:prstGeom>
        </p:spPr>
      </p:pic>
    </p:spTree>
    <p:extLst>
      <p:ext uri="{BB962C8B-B14F-4D97-AF65-F5344CB8AC3E}">
        <p14:creationId xmlns:p14="http://schemas.microsoft.com/office/powerpoint/2010/main" val="963018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People at the meeting desk">
            <a:extLst>
              <a:ext uri="{FF2B5EF4-FFF2-40B4-BE49-F238E27FC236}">
                <a16:creationId xmlns:a16="http://schemas.microsoft.com/office/drawing/2014/main" id="{C6645CCF-8B05-E692-AB1B-9D8020E40812}"/>
              </a:ext>
            </a:extLst>
          </p:cNvPr>
          <p:cNvPicPr>
            <a:picLocks noChangeAspect="1"/>
          </p:cNvPicPr>
          <p:nvPr/>
        </p:nvPicPr>
        <p:blipFill rotWithShape="1">
          <a:blip r:embed="rId3"/>
          <a:srcRect l="5643" r="15046"/>
          <a:stretch/>
        </p:blipFill>
        <p:spPr>
          <a:xfrm>
            <a:off x="1" y="10"/>
            <a:ext cx="9669642" cy="6857990"/>
          </a:xfrm>
          <a:prstGeom prst="rect">
            <a:avLst/>
          </a:prstGeom>
        </p:spPr>
      </p:pic>
      <p:sp>
        <p:nvSpPr>
          <p:cNvPr id="20" name="Rectangle 1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DC7604C-0D6E-05A3-84E9-AEAC0E9FD8A2}"/>
              </a:ext>
            </a:extLst>
          </p:cNvPr>
          <p:cNvSpPr>
            <a:spLocks noGrp="1"/>
          </p:cNvSpPr>
          <p:nvPr>
            <p:ph type="title"/>
          </p:nvPr>
        </p:nvSpPr>
        <p:spPr>
          <a:xfrm>
            <a:off x="7531610" y="365125"/>
            <a:ext cx="3822189" cy="1899912"/>
          </a:xfrm>
        </p:spPr>
        <p:txBody>
          <a:bodyPr>
            <a:normAutofit/>
          </a:bodyPr>
          <a:lstStyle/>
          <a:p>
            <a:r>
              <a:rPr lang="en-US" sz="4000" dirty="0">
                <a:latin typeface="Bell MT" panose="02020503060305020303" pitchFamily="18" charset="0"/>
              </a:rPr>
              <a:t>Planning</a:t>
            </a:r>
            <a:r>
              <a:rPr lang="en-US" sz="4000" dirty="0"/>
              <a:t> </a:t>
            </a:r>
          </a:p>
        </p:txBody>
      </p:sp>
      <p:sp>
        <p:nvSpPr>
          <p:cNvPr id="12" name="Content Placeholder 11">
            <a:extLst>
              <a:ext uri="{FF2B5EF4-FFF2-40B4-BE49-F238E27FC236}">
                <a16:creationId xmlns:a16="http://schemas.microsoft.com/office/drawing/2014/main" id="{CEB57C00-CA91-131C-492F-B3B6BFDA1936}"/>
              </a:ext>
            </a:extLst>
          </p:cNvPr>
          <p:cNvSpPr>
            <a:spLocks noGrp="1"/>
          </p:cNvSpPr>
          <p:nvPr>
            <p:ph idx="1"/>
          </p:nvPr>
        </p:nvSpPr>
        <p:spPr>
          <a:xfrm>
            <a:off x="7531610" y="1828800"/>
            <a:ext cx="4657341" cy="4348163"/>
          </a:xfrm>
        </p:spPr>
        <p:txBody>
          <a:bodyPr>
            <a:normAutofit/>
          </a:bodyPr>
          <a:lstStyle/>
          <a:p>
            <a:r>
              <a:rPr lang="en-US" sz="1600" dirty="0">
                <a:latin typeface="Futura-Bold"/>
              </a:rPr>
              <a:t>Why and How to develop a software ?</a:t>
            </a:r>
          </a:p>
        </p:txBody>
      </p:sp>
    </p:spTree>
    <p:extLst>
      <p:ext uri="{BB962C8B-B14F-4D97-AF65-F5344CB8AC3E}">
        <p14:creationId xmlns:p14="http://schemas.microsoft.com/office/powerpoint/2010/main" val="3852295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5F55C16-BC21-49EF-A4FF-C3155BB93B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0C5F069E-AFE6-4825-8945-46F2918A50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6116569" cy="6858000"/>
          </a:xfrm>
          <a:custGeom>
            <a:avLst/>
            <a:gdLst>
              <a:gd name="connsiteX0" fmla="*/ 0 w 6116569"/>
              <a:gd name="connsiteY0" fmla="*/ 0 h 6879321"/>
              <a:gd name="connsiteX1" fmla="*/ 2935851 w 6116569"/>
              <a:gd name="connsiteY1" fmla="*/ 0 h 6879321"/>
              <a:gd name="connsiteX2" fmla="*/ 3238280 w 6116569"/>
              <a:gd name="connsiteY2" fmla="*/ 31980 h 6879321"/>
              <a:gd name="connsiteX3" fmla="*/ 3660541 w 6116569"/>
              <a:gd name="connsiteY3" fmla="*/ 550772 h 6879321"/>
              <a:gd name="connsiteX4" fmla="*/ 3808902 w 6116569"/>
              <a:gd name="connsiteY4" fmla="*/ 589860 h 6879321"/>
              <a:gd name="connsiteX5" fmla="*/ 4413762 w 6116569"/>
              <a:gd name="connsiteY5" fmla="*/ 625393 h 6879321"/>
              <a:gd name="connsiteX6" fmla="*/ 4567830 w 6116569"/>
              <a:gd name="connsiteY6" fmla="*/ 721333 h 6879321"/>
              <a:gd name="connsiteX7" fmla="*/ 4171247 w 6116569"/>
              <a:gd name="connsiteY7" fmla="*/ 792401 h 6879321"/>
              <a:gd name="connsiteX8" fmla="*/ 4376671 w 6116569"/>
              <a:gd name="connsiteY8" fmla="*/ 842148 h 6879321"/>
              <a:gd name="connsiteX9" fmla="*/ 4527887 w 6116569"/>
              <a:gd name="connsiteY9" fmla="*/ 813722 h 6879321"/>
              <a:gd name="connsiteX10" fmla="*/ 4633452 w 6116569"/>
              <a:gd name="connsiteY10" fmla="*/ 799508 h 6879321"/>
              <a:gd name="connsiteX11" fmla="*/ 4947293 w 6116569"/>
              <a:gd name="connsiteY11" fmla="*/ 870576 h 6879321"/>
              <a:gd name="connsiteX12" fmla="*/ 5263988 w 6116569"/>
              <a:gd name="connsiteY12" fmla="*/ 820828 h 6879321"/>
              <a:gd name="connsiteX13" fmla="*/ 5249723 w 6116569"/>
              <a:gd name="connsiteY13" fmla="*/ 895449 h 6879321"/>
              <a:gd name="connsiteX14" fmla="*/ 4744723 w 6116569"/>
              <a:gd name="connsiteY14" fmla="*/ 1197485 h 6879321"/>
              <a:gd name="connsiteX15" fmla="*/ 4767548 w 6116569"/>
              <a:gd name="connsiteY15" fmla="*/ 1346727 h 6879321"/>
              <a:gd name="connsiteX16" fmla="*/ 4539299 w 6116569"/>
              <a:gd name="connsiteY16" fmla="*/ 1421348 h 6879321"/>
              <a:gd name="connsiteX17" fmla="*/ 4607773 w 6116569"/>
              <a:gd name="connsiteY17" fmla="*/ 1485309 h 6879321"/>
              <a:gd name="connsiteX18" fmla="*/ 4579242 w 6116569"/>
              <a:gd name="connsiteY18" fmla="*/ 1535055 h 6879321"/>
              <a:gd name="connsiteX19" fmla="*/ 5278255 w 6116569"/>
              <a:gd name="connsiteY19" fmla="*/ 1609676 h 6879321"/>
              <a:gd name="connsiteX20" fmla="*/ 5771843 w 6116569"/>
              <a:gd name="connsiteY20" fmla="*/ 1630997 h 6879321"/>
              <a:gd name="connsiteX21" fmla="*/ 6105656 w 6116569"/>
              <a:gd name="connsiteY21" fmla="*/ 1748257 h 6879321"/>
              <a:gd name="connsiteX22" fmla="*/ 5691955 w 6116569"/>
              <a:gd name="connsiteY22" fmla="*/ 2167555 h 6879321"/>
              <a:gd name="connsiteX23" fmla="*/ 5475118 w 6116569"/>
              <a:gd name="connsiteY23" fmla="*/ 2348776 h 6879321"/>
              <a:gd name="connsiteX24" fmla="*/ 5826051 w 6116569"/>
              <a:gd name="connsiteY24" fmla="*/ 2291922 h 6879321"/>
              <a:gd name="connsiteX25" fmla="*/ 5552153 w 6116569"/>
              <a:gd name="connsiteY25" fmla="*/ 2597513 h 6879321"/>
              <a:gd name="connsiteX26" fmla="*/ 5603508 w 6116569"/>
              <a:gd name="connsiteY26" fmla="*/ 2647260 h 6879321"/>
              <a:gd name="connsiteX27" fmla="*/ 5700515 w 6116569"/>
              <a:gd name="connsiteY27" fmla="*/ 2679240 h 6879321"/>
              <a:gd name="connsiteX28" fmla="*/ 5246870 w 6116569"/>
              <a:gd name="connsiteY28" fmla="*/ 2888889 h 6879321"/>
              <a:gd name="connsiteX29" fmla="*/ 4836022 w 6116569"/>
              <a:gd name="connsiteY29" fmla="*/ 3169605 h 6879321"/>
              <a:gd name="connsiteX30" fmla="*/ 4736163 w 6116569"/>
              <a:gd name="connsiteY30" fmla="*/ 3233565 h 6879321"/>
              <a:gd name="connsiteX31" fmla="*/ 4853141 w 6116569"/>
              <a:gd name="connsiteY31" fmla="*/ 3233565 h 6879321"/>
              <a:gd name="connsiteX32" fmla="*/ 4944440 w 6116569"/>
              <a:gd name="connsiteY32" fmla="*/ 3226459 h 6879321"/>
              <a:gd name="connsiteX33" fmla="*/ 5109921 w 6116569"/>
              <a:gd name="connsiteY33" fmla="*/ 3283313 h 6879321"/>
              <a:gd name="connsiteX34" fmla="*/ 5694809 w 6116569"/>
              <a:gd name="connsiteY34" fmla="*/ 3141178 h 6879321"/>
              <a:gd name="connsiteX35" fmla="*/ 5566419 w 6116569"/>
              <a:gd name="connsiteY35" fmla="*/ 3301079 h 6879321"/>
              <a:gd name="connsiteX36" fmla="*/ 5415203 w 6116569"/>
              <a:gd name="connsiteY36" fmla="*/ 3397020 h 6879321"/>
              <a:gd name="connsiteX37" fmla="*/ 5612068 w 6116569"/>
              <a:gd name="connsiteY37" fmla="*/ 3432554 h 6879321"/>
              <a:gd name="connsiteX38" fmla="*/ 5206927 w 6116569"/>
              <a:gd name="connsiteY38" fmla="*/ 3599562 h 6879321"/>
              <a:gd name="connsiteX39" fmla="*/ 5301079 w 6116569"/>
              <a:gd name="connsiteY39" fmla="*/ 3723930 h 6879321"/>
              <a:gd name="connsiteX40" fmla="*/ 4507915 w 6116569"/>
              <a:gd name="connsiteY40" fmla="*/ 4306683 h 6879321"/>
              <a:gd name="connsiteX41" fmla="*/ 3982942 w 6116569"/>
              <a:gd name="connsiteY41" fmla="*/ 4587399 h 6879321"/>
              <a:gd name="connsiteX42" fmla="*/ 4185513 w 6116569"/>
              <a:gd name="connsiteY42" fmla="*/ 4541205 h 6879321"/>
              <a:gd name="connsiteX43" fmla="*/ 5212633 w 6116569"/>
              <a:gd name="connsiteY43" fmla="*/ 4455924 h 6879321"/>
              <a:gd name="connsiteX44" fmla="*/ 5312492 w 6116569"/>
              <a:gd name="connsiteY44" fmla="*/ 4473691 h 6879321"/>
              <a:gd name="connsiteX45" fmla="*/ 4596361 w 6116569"/>
              <a:gd name="connsiteY45" fmla="*/ 4818368 h 6879321"/>
              <a:gd name="connsiteX46" fmla="*/ 4873113 w 6116569"/>
              <a:gd name="connsiteY46" fmla="*/ 4885882 h 6879321"/>
              <a:gd name="connsiteX47" fmla="*/ 4935881 w 6116569"/>
              <a:gd name="connsiteY47" fmla="*/ 4914309 h 6879321"/>
              <a:gd name="connsiteX48" fmla="*/ 4873113 w 6116569"/>
              <a:gd name="connsiteY48" fmla="*/ 5003143 h 6879321"/>
              <a:gd name="connsiteX49" fmla="*/ 4721898 w 6116569"/>
              <a:gd name="connsiteY49" fmla="*/ 5095530 h 6879321"/>
              <a:gd name="connsiteX50" fmla="*/ 5132745 w 6116569"/>
              <a:gd name="connsiteY50" fmla="*/ 4949842 h 6879321"/>
              <a:gd name="connsiteX51" fmla="*/ 5101362 w 6116569"/>
              <a:gd name="connsiteY51" fmla="*/ 5081317 h 6879321"/>
              <a:gd name="connsiteX52" fmla="*/ 5138452 w 6116569"/>
              <a:gd name="connsiteY52" fmla="*/ 5198578 h 6879321"/>
              <a:gd name="connsiteX53" fmla="*/ 4904497 w 6116569"/>
              <a:gd name="connsiteY53" fmla="*/ 5362033 h 6879321"/>
              <a:gd name="connsiteX54" fmla="*/ 4579242 w 6116569"/>
              <a:gd name="connsiteY54" fmla="*/ 5674729 h 6879321"/>
              <a:gd name="connsiteX55" fmla="*/ 4253988 w 6116569"/>
              <a:gd name="connsiteY55" fmla="*/ 5884379 h 6879321"/>
              <a:gd name="connsiteX56" fmla="*/ 3985795 w 6116569"/>
              <a:gd name="connsiteY56" fmla="*/ 6069153 h 6879321"/>
              <a:gd name="connsiteX57" fmla="*/ 4231163 w 6116569"/>
              <a:gd name="connsiteY57" fmla="*/ 6030066 h 6879321"/>
              <a:gd name="connsiteX58" fmla="*/ 3814609 w 6116569"/>
              <a:gd name="connsiteY58" fmla="*/ 6317889 h 6879321"/>
              <a:gd name="connsiteX59" fmla="*/ 3751840 w 6116569"/>
              <a:gd name="connsiteY59" fmla="*/ 6339209 h 6879321"/>
              <a:gd name="connsiteX60" fmla="*/ 3089919 w 6116569"/>
              <a:gd name="connsiteY60" fmla="*/ 6563071 h 6879321"/>
              <a:gd name="connsiteX61" fmla="*/ 2961529 w 6116569"/>
              <a:gd name="connsiteY61" fmla="*/ 6662566 h 6879321"/>
              <a:gd name="connsiteX62" fmla="*/ 3107038 w 6116569"/>
              <a:gd name="connsiteY62" fmla="*/ 6673226 h 6879321"/>
              <a:gd name="connsiteX63" fmla="*/ 3594919 w 6116569"/>
              <a:gd name="connsiteY63" fmla="*/ 6591499 h 6879321"/>
              <a:gd name="connsiteX64" fmla="*/ 3261106 w 6116569"/>
              <a:gd name="connsiteY64" fmla="*/ 6726527 h 6879321"/>
              <a:gd name="connsiteX65" fmla="*/ 3620597 w 6116569"/>
              <a:gd name="connsiteY65" fmla="*/ 6740740 h 6879321"/>
              <a:gd name="connsiteX66" fmla="*/ 3703337 w 6116569"/>
              <a:gd name="connsiteY66" fmla="*/ 6826020 h 6879321"/>
              <a:gd name="connsiteX67" fmla="*/ 3689072 w 6116569"/>
              <a:gd name="connsiteY67" fmla="*/ 6879321 h 6879321"/>
              <a:gd name="connsiteX68" fmla="*/ 0 w 6116569"/>
              <a:gd name="connsiteY68" fmla="*/ 6879321 h 687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graphicFrame>
        <p:nvGraphicFramePr>
          <p:cNvPr id="8" name="Content Placeholder 7">
            <a:extLst>
              <a:ext uri="{FF2B5EF4-FFF2-40B4-BE49-F238E27FC236}">
                <a16:creationId xmlns:a16="http://schemas.microsoft.com/office/drawing/2014/main" id="{CB4A7DBB-8073-1A3D-9816-C2C6E6E2BC01}"/>
              </a:ext>
            </a:extLst>
          </p:cNvPr>
          <p:cNvGraphicFramePr>
            <a:graphicFrameLocks noGrp="1"/>
          </p:cNvGraphicFramePr>
          <p:nvPr>
            <p:ph idx="1"/>
            <p:extLst>
              <p:ext uri="{D42A27DB-BD31-4B8C-83A1-F6EECF244321}">
                <p14:modId xmlns:p14="http://schemas.microsoft.com/office/powerpoint/2010/main" val="1108288471"/>
              </p:ext>
            </p:extLst>
          </p:nvPr>
        </p:nvGraphicFramePr>
        <p:xfrm>
          <a:off x="799473" y="1441529"/>
          <a:ext cx="10590005" cy="3810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02053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5F55C16-BC21-49EF-A4FF-C3155BB93B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0C5F069E-AFE6-4825-8945-46F2918A50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6116569" cy="6858000"/>
          </a:xfrm>
          <a:custGeom>
            <a:avLst/>
            <a:gdLst>
              <a:gd name="connsiteX0" fmla="*/ 0 w 6116569"/>
              <a:gd name="connsiteY0" fmla="*/ 0 h 6879321"/>
              <a:gd name="connsiteX1" fmla="*/ 2935851 w 6116569"/>
              <a:gd name="connsiteY1" fmla="*/ 0 h 6879321"/>
              <a:gd name="connsiteX2" fmla="*/ 3238280 w 6116569"/>
              <a:gd name="connsiteY2" fmla="*/ 31980 h 6879321"/>
              <a:gd name="connsiteX3" fmla="*/ 3660541 w 6116569"/>
              <a:gd name="connsiteY3" fmla="*/ 550772 h 6879321"/>
              <a:gd name="connsiteX4" fmla="*/ 3808902 w 6116569"/>
              <a:gd name="connsiteY4" fmla="*/ 589860 h 6879321"/>
              <a:gd name="connsiteX5" fmla="*/ 4413762 w 6116569"/>
              <a:gd name="connsiteY5" fmla="*/ 625393 h 6879321"/>
              <a:gd name="connsiteX6" fmla="*/ 4567830 w 6116569"/>
              <a:gd name="connsiteY6" fmla="*/ 721333 h 6879321"/>
              <a:gd name="connsiteX7" fmla="*/ 4171247 w 6116569"/>
              <a:gd name="connsiteY7" fmla="*/ 792401 h 6879321"/>
              <a:gd name="connsiteX8" fmla="*/ 4376671 w 6116569"/>
              <a:gd name="connsiteY8" fmla="*/ 842148 h 6879321"/>
              <a:gd name="connsiteX9" fmla="*/ 4527887 w 6116569"/>
              <a:gd name="connsiteY9" fmla="*/ 813722 h 6879321"/>
              <a:gd name="connsiteX10" fmla="*/ 4633452 w 6116569"/>
              <a:gd name="connsiteY10" fmla="*/ 799508 h 6879321"/>
              <a:gd name="connsiteX11" fmla="*/ 4947293 w 6116569"/>
              <a:gd name="connsiteY11" fmla="*/ 870576 h 6879321"/>
              <a:gd name="connsiteX12" fmla="*/ 5263988 w 6116569"/>
              <a:gd name="connsiteY12" fmla="*/ 820828 h 6879321"/>
              <a:gd name="connsiteX13" fmla="*/ 5249723 w 6116569"/>
              <a:gd name="connsiteY13" fmla="*/ 895449 h 6879321"/>
              <a:gd name="connsiteX14" fmla="*/ 4744723 w 6116569"/>
              <a:gd name="connsiteY14" fmla="*/ 1197485 h 6879321"/>
              <a:gd name="connsiteX15" fmla="*/ 4767548 w 6116569"/>
              <a:gd name="connsiteY15" fmla="*/ 1346727 h 6879321"/>
              <a:gd name="connsiteX16" fmla="*/ 4539299 w 6116569"/>
              <a:gd name="connsiteY16" fmla="*/ 1421348 h 6879321"/>
              <a:gd name="connsiteX17" fmla="*/ 4607773 w 6116569"/>
              <a:gd name="connsiteY17" fmla="*/ 1485309 h 6879321"/>
              <a:gd name="connsiteX18" fmla="*/ 4579242 w 6116569"/>
              <a:gd name="connsiteY18" fmla="*/ 1535055 h 6879321"/>
              <a:gd name="connsiteX19" fmla="*/ 5278255 w 6116569"/>
              <a:gd name="connsiteY19" fmla="*/ 1609676 h 6879321"/>
              <a:gd name="connsiteX20" fmla="*/ 5771843 w 6116569"/>
              <a:gd name="connsiteY20" fmla="*/ 1630997 h 6879321"/>
              <a:gd name="connsiteX21" fmla="*/ 6105656 w 6116569"/>
              <a:gd name="connsiteY21" fmla="*/ 1748257 h 6879321"/>
              <a:gd name="connsiteX22" fmla="*/ 5691955 w 6116569"/>
              <a:gd name="connsiteY22" fmla="*/ 2167555 h 6879321"/>
              <a:gd name="connsiteX23" fmla="*/ 5475118 w 6116569"/>
              <a:gd name="connsiteY23" fmla="*/ 2348776 h 6879321"/>
              <a:gd name="connsiteX24" fmla="*/ 5826051 w 6116569"/>
              <a:gd name="connsiteY24" fmla="*/ 2291922 h 6879321"/>
              <a:gd name="connsiteX25" fmla="*/ 5552153 w 6116569"/>
              <a:gd name="connsiteY25" fmla="*/ 2597513 h 6879321"/>
              <a:gd name="connsiteX26" fmla="*/ 5603508 w 6116569"/>
              <a:gd name="connsiteY26" fmla="*/ 2647260 h 6879321"/>
              <a:gd name="connsiteX27" fmla="*/ 5700515 w 6116569"/>
              <a:gd name="connsiteY27" fmla="*/ 2679240 h 6879321"/>
              <a:gd name="connsiteX28" fmla="*/ 5246870 w 6116569"/>
              <a:gd name="connsiteY28" fmla="*/ 2888889 h 6879321"/>
              <a:gd name="connsiteX29" fmla="*/ 4836022 w 6116569"/>
              <a:gd name="connsiteY29" fmla="*/ 3169605 h 6879321"/>
              <a:gd name="connsiteX30" fmla="*/ 4736163 w 6116569"/>
              <a:gd name="connsiteY30" fmla="*/ 3233565 h 6879321"/>
              <a:gd name="connsiteX31" fmla="*/ 4853141 w 6116569"/>
              <a:gd name="connsiteY31" fmla="*/ 3233565 h 6879321"/>
              <a:gd name="connsiteX32" fmla="*/ 4944440 w 6116569"/>
              <a:gd name="connsiteY32" fmla="*/ 3226459 h 6879321"/>
              <a:gd name="connsiteX33" fmla="*/ 5109921 w 6116569"/>
              <a:gd name="connsiteY33" fmla="*/ 3283313 h 6879321"/>
              <a:gd name="connsiteX34" fmla="*/ 5694809 w 6116569"/>
              <a:gd name="connsiteY34" fmla="*/ 3141178 h 6879321"/>
              <a:gd name="connsiteX35" fmla="*/ 5566419 w 6116569"/>
              <a:gd name="connsiteY35" fmla="*/ 3301079 h 6879321"/>
              <a:gd name="connsiteX36" fmla="*/ 5415203 w 6116569"/>
              <a:gd name="connsiteY36" fmla="*/ 3397020 h 6879321"/>
              <a:gd name="connsiteX37" fmla="*/ 5612068 w 6116569"/>
              <a:gd name="connsiteY37" fmla="*/ 3432554 h 6879321"/>
              <a:gd name="connsiteX38" fmla="*/ 5206927 w 6116569"/>
              <a:gd name="connsiteY38" fmla="*/ 3599562 h 6879321"/>
              <a:gd name="connsiteX39" fmla="*/ 5301079 w 6116569"/>
              <a:gd name="connsiteY39" fmla="*/ 3723930 h 6879321"/>
              <a:gd name="connsiteX40" fmla="*/ 4507915 w 6116569"/>
              <a:gd name="connsiteY40" fmla="*/ 4306683 h 6879321"/>
              <a:gd name="connsiteX41" fmla="*/ 3982942 w 6116569"/>
              <a:gd name="connsiteY41" fmla="*/ 4587399 h 6879321"/>
              <a:gd name="connsiteX42" fmla="*/ 4185513 w 6116569"/>
              <a:gd name="connsiteY42" fmla="*/ 4541205 h 6879321"/>
              <a:gd name="connsiteX43" fmla="*/ 5212633 w 6116569"/>
              <a:gd name="connsiteY43" fmla="*/ 4455924 h 6879321"/>
              <a:gd name="connsiteX44" fmla="*/ 5312492 w 6116569"/>
              <a:gd name="connsiteY44" fmla="*/ 4473691 h 6879321"/>
              <a:gd name="connsiteX45" fmla="*/ 4596361 w 6116569"/>
              <a:gd name="connsiteY45" fmla="*/ 4818368 h 6879321"/>
              <a:gd name="connsiteX46" fmla="*/ 4873113 w 6116569"/>
              <a:gd name="connsiteY46" fmla="*/ 4885882 h 6879321"/>
              <a:gd name="connsiteX47" fmla="*/ 4935881 w 6116569"/>
              <a:gd name="connsiteY47" fmla="*/ 4914309 h 6879321"/>
              <a:gd name="connsiteX48" fmla="*/ 4873113 w 6116569"/>
              <a:gd name="connsiteY48" fmla="*/ 5003143 h 6879321"/>
              <a:gd name="connsiteX49" fmla="*/ 4721898 w 6116569"/>
              <a:gd name="connsiteY49" fmla="*/ 5095530 h 6879321"/>
              <a:gd name="connsiteX50" fmla="*/ 5132745 w 6116569"/>
              <a:gd name="connsiteY50" fmla="*/ 4949842 h 6879321"/>
              <a:gd name="connsiteX51" fmla="*/ 5101362 w 6116569"/>
              <a:gd name="connsiteY51" fmla="*/ 5081317 h 6879321"/>
              <a:gd name="connsiteX52" fmla="*/ 5138452 w 6116569"/>
              <a:gd name="connsiteY52" fmla="*/ 5198578 h 6879321"/>
              <a:gd name="connsiteX53" fmla="*/ 4904497 w 6116569"/>
              <a:gd name="connsiteY53" fmla="*/ 5362033 h 6879321"/>
              <a:gd name="connsiteX54" fmla="*/ 4579242 w 6116569"/>
              <a:gd name="connsiteY54" fmla="*/ 5674729 h 6879321"/>
              <a:gd name="connsiteX55" fmla="*/ 4253988 w 6116569"/>
              <a:gd name="connsiteY55" fmla="*/ 5884379 h 6879321"/>
              <a:gd name="connsiteX56" fmla="*/ 3985795 w 6116569"/>
              <a:gd name="connsiteY56" fmla="*/ 6069153 h 6879321"/>
              <a:gd name="connsiteX57" fmla="*/ 4231163 w 6116569"/>
              <a:gd name="connsiteY57" fmla="*/ 6030066 h 6879321"/>
              <a:gd name="connsiteX58" fmla="*/ 3814609 w 6116569"/>
              <a:gd name="connsiteY58" fmla="*/ 6317889 h 6879321"/>
              <a:gd name="connsiteX59" fmla="*/ 3751840 w 6116569"/>
              <a:gd name="connsiteY59" fmla="*/ 6339209 h 6879321"/>
              <a:gd name="connsiteX60" fmla="*/ 3089919 w 6116569"/>
              <a:gd name="connsiteY60" fmla="*/ 6563071 h 6879321"/>
              <a:gd name="connsiteX61" fmla="*/ 2961529 w 6116569"/>
              <a:gd name="connsiteY61" fmla="*/ 6662566 h 6879321"/>
              <a:gd name="connsiteX62" fmla="*/ 3107038 w 6116569"/>
              <a:gd name="connsiteY62" fmla="*/ 6673226 h 6879321"/>
              <a:gd name="connsiteX63" fmla="*/ 3594919 w 6116569"/>
              <a:gd name="connsiteY63" fmla="*/ 6591499 h 6879321"/>
              <a:gd name="connsiteX64" fmla="*/ 3261106 w 6116569"/>
              <a:gd name="connsiteY64" fmla="*/ 6726527 h 6879321"/>
              <a:gd name="connsiteX65" fmla="*/ 3620597 w 6116569"/>
              <a:gd name="connsiteY65" fmla="*/ 6740740 h 6879321"/>
              <a:gd name="connsiteX66" fmla="*/ 3703337 w 6116569"/>
              <a:gd name="connsiteY66" fmla="*/ 6826020 h 6879321"/>
              <a:gd name="connsiteX67" fmla="*/ 3689072 w 6116569"/>
              <a:gd name="connsiteY67" fmla="*/ 6879321 h 6879321"/>
              <a:gd name="connsiteX68" fmla="*/ 0 w 6116569"/>
              <a:gd name="connsiteY68" fmla="*/ 6879321 h 687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graphicFrame>
        <p:nvGraphicFramePr>
          <p:cNvPr id="8" name="Content Placeholder 7">
            <a:extLst>
              <a:ext uri="{FF2B5EF4-FFF2-40B4-BE49-F238E27FC236}">
                <a16:creationId xmlns:a16="http://schemas.microsoft.com/office/drawing/2014/main" id="{CB4A7DBB-8073-1A3D-9816-C2C6E6E2BC01}"/>
              </a:ext>
            </a:extLst>
          </p:cNvPr>
          <p:cNvGraphicFramePr>
            <a:graphicFrameLocks noGrp="1"/>
          </p:cNvGraphicFramePr>
          <p:nvPr>
            <p:ph idx="1"/>
            <p:extLst>
              <p:ext uri="{D42A27DB-BD31-4B8C-83A1-F6EECF244321}">
                <p14:modId xmlns:p14="http://schemas.microsoft.com/office/powerpoint/2010/main" val="1372060503"/>
              </p:ext>
            </p:extLst>
          </p:nvPr>
        </p:nvGraphicFramePr>
        <p:xfrm>
          <a:off x="799473" y="1441529"/>
          <a:ext cx="10590005" cy="3810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84564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4697CDA-BDB7-4883-B48B-1D4EDB2F0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24187F-D95B-90EF-E22B-2B156E9F9ECA}"/>
              </a:ext>
            </a:extLst>
          </p:cNvPr>
          <p:cNvSpPr>
            <a:spLocks noGrp="1"/>
          </p:cNvSpPr>
          <p:nvPr>
            <p:ph type="title"/>
          </p:nvPr>
        </p:nvSpPr>
        <p:spPr>
          <a:xfrm>
            <a:off x="1629751" y="934327"/>
            <a:ext cx="8924392" cy="1058275"/>
          </a:xfrm>
        </p:spPr>
        <p:txBody>
          <a:bodyPr>
            <a:normAutofit/>
          </a:bodyPr>
          <a:lstStyle/>
          <a:p>
            <a:pPr algn="ctr"/>
            <a:r>
              <a:rPr lang="en-US" dirty="0">
                <a:latin typeface="Bell MT" panose="02020503060305020303" pitchFamily="18" charset="0"/>
              </a:rPr>
              <a:t>Feasibility Study</a:t>
            </a:r>
            <a:endParaRPr lang="en-US">
              <a:latin typeface="Bell MT" panose="02020503060305020303" pitchFamily="18" charset="0"/>
            </a:endParaRPr>
          </a:p>
        </p:txBody>
      </p:sp>
      <p:sp>
        <p:nvSpPr>
          <p:cNvPr id="10" name="Freeform: Shape 9">
            <a:extLst>
              <a:ext uri="{FF2B5EF4-FFF2-40B4-BE49-F238E27FC236}">
                <a16:creationId xmlns:a16="http://schemas.microsoft.com/office/drawing/2014/main" id="{6295B176-FA0E-4B6A-A190-5E2E82BEA5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93813" y="2337807"/>
            <a:ext cx="9604374" cy="3585866"/>
          </a:xfrm>
          <a:custGeom>
            <a:avLst/>
            <a:gdLst>
              <a:gd name="connsiteX0" fmla="*/ 0 w 9604374"/>
              <a:gd name="connsiteY0" fmla="*/ 0 h 3585866"/>
              <a:gd name="connsiteX1" fmla="*/ 9604374 w 9604374"/>
              <a:gd name="connsiteY1" fmla="*/ 0 h 3585866"/>
              <a:gd name="connsiteX2" fmla="*/ 9604374 w 9604374"/>
              <a:gd name="connsiteY2" fmla="*/ 3095088 h 3585866"/>
              <a:gd name="connsiteX3" fmla="*/ 9591455 w 9604374"/>
              <a:gd name="connsiteY3" fmla="*/ 3097044 h 3585866"/>
              <a:gd name="connsiteX4" fmla="*/ 9285147 w 9604374"/>
              <a:gd name="connsiteY4" fmla="*/ 3164182 h 3585866"/>
              <a:gd name="connsiteX5" fmla="*/ 9114078 w 9604374"/>
              <a:gd name="connsiteY5" fmla="*/ 3164299 h 3585866"/>
              <a:gd name="connsiteX6" fmla="*/ 8999665 w 9604374"/>
              <a:gd name="connsiteY6" fmla="*/ 3157864 h 3585866"/>
              <a:gd name="connsiteX7" fmla="*/ 8925240 w 9604374"/>
              <a:gd name="connsiteY7" fmla="*/ 3152135 h 3585866"/>
              <a:gd name="connsiteX8" fmla="*/ 8868257 w 9604374"/>
              <a:gd name="connsiteY8" fmla="*/ 3146819 h 3585866"/>
              <a:gd name="connsiteX9" fmla="*/ 8792363 w 9604374"/>
              <a:gd name="connsiteY9" fmla="*/ 3146856 h 3585866"/>
              <a:gd name="connsiteX10" fmla="*/ 8668399 w 9604374"/>
              <a:gd name="connsiteY10" fmla="*/ 3196893 h 3585866"/>
              <a:gd name="connsiteX11" fmla="*/ 8474043 w 9604374"/>
              <a:gd name="connsiteY11" fmla="*/ 3240734 h 3585866"/>
              <a:gd name="connsiteX12" fmla="*/ 8317555 w 9604374"/>
              <a:gd name="connsiteY12" fmla="*/ 3247156 h 3585866"/>
              <a:gd name="connsiteX13" fmla="*/ 8280111 w 9604374"/>
              <a:gd name="connsiteY13" fmla="*/ 3255812 h 3585866"/>
              <a:gd name="connsiteX14" fmla="*/ 8096088 w 9604374"/>
              <a:gd name="connsiteY14" fmla="*/ 3253903 h 3585866"/>
              <a:gd name="connsiteX15" fmla="*/ 7825642 w 9604374"/>
              <a:gd name="connsiteY15" fmla="*/ 3271628 h 3585866"/>
              <a:gd name="connsiteX16" fmla="*/ 7531820 w 9604374"/>
              <a:gd name="connsiteY16" fmla="*/ 3252671 h 3585866"/>
              <a:gd name="connsiteX17" fmla="*/ 7193751 w 9604374"/>
              <a:gd name="connsiteY17" fmla="*/ 3245192 h 3585866"/>
              <a:gd name="connsiteX18" fmla="*/ 6976768 w 9604374"/>
              <a:gd name="connsiteY18" fmla="*/ 3238559 h 3585866"/>
              <a:gd name="connsiteX19" fmla="*/ 6756462 w 9604374"/>
              <a:gd name="connsiteY19" fmla="*/ 3273268 h 3585866"/>
              <a:gd name="connsiteX20" fmla="*/ 6512214 w 9604374"/>
              <a:gd name="connsiteY20" fmla="*/ 3298845 h 3585866"/>
              <a:gd name="connsiteX21" fmla="*/ 6289569 w 9604374"/>
              <a:gd name="connsiteY21" fmla="*/ 3301118 h 3585866"/>
              <a:gd name="connsiteX22" fmla="*/ 6157816 w 9604374"/>
              <a:gd name="connsiteY22" fmla="*/ 3308643 h 3585866"/>
              <a:gd name="connsiteX23" fmla="*/ 6110062 w 9604374"/>
              <a:gd name="connsiteY23" fmla="*/ 3321185 h 3585866"/>
              <a:gd name="connsiteX24" fmla="*/ 6041832 w 9604374"/>
              <a:gd name="connsiteY24" fmla="*/ 3332190 h 3585866"/>
              <a:gd name="connsiteX25" fmla="*/ 5923195 w 9604374"/>
              <a:gd name="connsiteY25" fmla="*/ 3359104 h 3585866"/>
              <a:gd name="connsiteX26" fmla="*/ 5770972 w 9604374"/>
              <a:gd name="connsiteY26" fmla="*/ 3369893 h 3585866"/>
              <a:gd name="connsiteX27" fmla="*/ 5632583 w 9604374"/>
              <a:gd name="connsiteY27" fmla="*/ 3357730 h 3585866"/>
              <a:gd name="connsiteX28" fmla="*/ 5539996 w 9604374"/>
              <a:gd name="connsiteY28" fmla="*/ 3352890 h 3585866"/>
              <a:gd name="connsiteX29" fmla="*/ 5315460 w 9604374"/>
              <a:gd name="connsiteY29" fmla="*/ 3350411 h 3585866"/>
              <a:gd name="connsiteX30" fmla="*/ 5072455 w 9604374"/>
              <a:gd name="connsiteY30" fmla="*/ 3338147 h 3585866"/>
              <a:gd name="connsiteX31" fmla="*/ 5016364 w 9604374"/>
              <a:gd name="connsiteY31" fmla="*/ 3348937 h 3585866"/>
              <a:gd name="connsiteX32" fmla="*/ 4922276 w 9604374"/>
              <a:gd name="connsiteY32" fmla="*/ 3366515 h 3585866"/>
              <a:gd name="connsiteX33" fmla="*/ 4856444 w 9604374"/>
              <a:gd name="connsiteY33" fmla="*/ 3399463 h 3585866"/>
              <a:gd name="connsiteX34" fmla="*/ 4775993 w 9604374"/>
              <a:gd name="connsiteY34" fmla="*/ 3406312 h 3585866"/>
              <a:gd name="connsiteX35" fmla="*/ 4667320 w 9604374"/>
              <a:gd name="connsiteY35" fmla="*/ 3397926 h 3585866"/>
              <a:gd name="connsiteX36" fmla="*/ 4540268 w 9604374"/>
              <a:gd name="connsiteY36" fmla="*/ 3424464 h 3585866"/>
              <a:gd name="connsiteX37" fmla="*/ 4465491 w 9604374"/>
              <a:gd name="connsiteY37" fmla="*/ 3433154 h 3585866"/>
              <a:gd name="connsiteX38" fmla="*/ 4262864 w 9604374"/>
              <a:gd name="connsiteY38" fmla="*/ 3464075 h 3585866"/>
              <a:gd name="connsiteX39" fmla="*/ 4175005 w 9604374"/>
              <a:gd name="connsiteY39" fmla="*/ 3493545 h 3585866"/>
              <a:gd name="connsiteX40" fmla="*/ 4030100 w 9604374"/>
              <a:gd name="connsiteY40" fmla="*/ 3514212 h 3585866"/>
              <a:gd name="connsiteX41" fmla="*/ 3926631 w 9604374"/>
              <a:gd name="connsiteY41" fmla="*/ 3525304 h 3585866"/>
              <a:gd name="connsiteX42" fmla="*/ 3897306 w 9604374"/>
              <a:gd name="connsiteY42" fmla="*/ 3547095 h 3585866"/>
              <a:gd name="connsiteX43" fmla="*/ 3896886 w 9604374"/>
              <a:gd name="connsiteY43" fmla="*/ 3547500 h 3585866"/>
              <a:gd name="connsiteX44" fmla="*/ 3834004 w 9604374"/>
              <a:gd name="connsiteY44" fmla="*/ 3550510 h 3585866"/>
              <a:gd name="connsiteX45" fmla="*/ 3696227 w 9604374"/>
              <a:gd name="connsiteY45" fmla="*/ 3574175 h 3585866"/>
              <a:gd name="connsiteX46" fmla="*/ 3652821 w 9604374"/>
              <a:gd name="connsiteY46" fmla="*/ 3580368 h 3585866"/>
              <a:gd name="connsiteX47" fmla="*/ 3629691 w 9604374"/>
              <a:gd name="connsiteY47" fmla="*/ 3585866 h 3585866"/>
              <a:gd name="connsiteX48" fmla="*/ 3595018 w 9604374"/>
              <a:gd name="connsiteY48" fmla="*/ 3571623 h 3585866"/>
              <a:gd name="connsiteX49" fmla="*/ 3551656 w 9604374"/>
              <a:gd name="connsiteY49" fmla="*/ 3577800 h 3585866"/>
              <a:gd name="connsiteX50" fmla="*/ 3541558 w 9604374"/>
              <a:gd name="connsiteY50" fmla="*/ 3579797 h 3585866"/>
              <a:gd name="connsiteX51" fmla="*/ 3465708 w 9604374"/>
              <a:gd name="connsiteY51" fmla="*/ 3565931 h 3585866"/>
              <a:gd name="connsiteX52" fmla="*/ 3458313 w 9604374"/>
              <a:gd name="connsiteY52" fmla="*/ 3560366 h 3585866"/>
              <a:gd name="connsiteX53" fmla="*/ 3420278 w 9604374"/>
              <a:gd name="connsiteY53" fmla="*/ 3557947 h 3585866"/>
              <a:gd name="connsiteX54" fmla="*/ 3415952 w 9604374"/>
              <a:gd name="connsiteY54" fmla="*/ 3559424 h 3585866"/>
              <a:gd name="connsiteX55" fmla="*/ 3384432 w 9604374"/>
              <a:gd name="connsiteY55" fmla="*/ 3550905 h 3585866"/>
              <a:gd name="connsiteX56" fmla="*/ 3258039 w 9604374"/>
              <a:gd name="connsiteY56" fmla="*/ 3535884 h 3585866"/>
              <a:gd name="connsiteX57" fmla="*/ 3015008 w 9604374"/>
              <a:gd name="connsiteY57" fmla="*/ 3528000 h 3585866"/>
              <a:gd name="connsiteX58" fmla="*/ 2761910 w 9604374"/>
              <a:gd name="connsiteY58" fmla="*/ 3505496 h 3585866"/>
              <a:gd name="connsiteX59" fmla="*/ 2521923 w 9604374"/>
              <a:gd name="connsiteY59" fmla="*/ 3514208 h 3585866"/>
              <a:gd name="connsiteX60" fmla="*/ 2085894 w 9604374"/>
              <a:gd name="connsiteY60" fmla="*/ 3490122 h 3585866"/>
              <a:gd name="connsiteX61" fmla="*/ 1936305 w 9604374"/>
              <a:gd name="connsiteY61" fmla="*/ 3487966 h 3585866"/>
              <a:gd name="connsiteX62" fmla="*/ 1836080 w 9604374"/>
              <a:gd name="connsiteY62" fmla="*/ 3487150 h 3585866"/>
              <a:gd name="connsiteX63" fmla="*/ 1829133 w 9604374"/>
              <a:gd name="connsiteY63" fmla="*/ 3489437 h 3585866"/>
              <a:gd name="connsiteX64" fmla="*/ 1801140 w 9604374"/>
              <a:gd name="connsiteY64" fmla="*/ 3490787 h 3585866"/>
              <a:gd name="connsiteX65" fmla="*/ 1793476 w 9604374"/>
              <a:gd name="connsiteY65" fmla="*/ 3500921 h 3585866"/>
              <a:gd name="connsiteX66" fmla="*/ 1699923 w 9604374"/>
              <a:gd name="connsiteY66" fmla="*/ 3509706 h 3585866"/>
              <a:gd name="connsiteX67" fmla="*/ 1474760 w 9604374"/>
              <a:gd name="connsiteY67" fmla="*/ 3513685 h 3585866"/>
              <a:gd name="connsiteX68" fmla="*/ 1308130 w 9604374"/>
              <a:gd name="connsiteY68" fmla="*/ 3496703 h 3585866"/>
              <a:gd name="connsiteX69" fmla="*/ 1252381 w 9604374"/>
              <a:gd name="connsiteY69" fmla="*/ 3506093 h 3585866"/>
              <a:gd name="connsiteX70" fmla="*/ 1174550 w 9604374"/>
              <a:gd name="connsiteY70" fmla="*/ 3512642 h 3585866"/>
              <a:gd name="connsiteX71" fmla="*/ 924455 w 9604374"/>
              <a:gd name="connsiteY71" fmla="*/ 3507283 h 3585866"/>
              <a:gd name="connsiteX72" fmla="*/ 718373 w 9604374"/>
              <a:gd name="connsiteY72" fmla="*/ 3511753 h 3585866"/>
              <a:gd name="connsiteX73" fmla="*/ 600444 w 9604374"/>
              <a:gd name="connsiteY73" fmla="*/ 3520899 h 3585866"/>
              <a:gd name="connsiteX74" fmla="*/ 351173 w 9604374"/>
              <a:gd name="connsiteY74" fmla="*/ 3495843 h 3585866"/>
              <a:gd name="connsiteX75" fmla="*/ 108372 w 9604374"/>
              <a:gd name="connsiteY75" fmla="*/ 3484386 h 3585866"/>
              <a:gd name="connsiteX76" fmla="*/ 6467 w 9604374"/>
              <a:gd name="connsiteY76" fmla="*/ 3476532 h 3585866"/>
              <a:gd name="connsiteX77" fmla="*/ 0 w 9604374"/>
              <a:gd name="connsiteY77" fmla="*/ 3475412 h 358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9604374" h="3585866">
                <a:moveTo>
                  <a:pt x="0" y="0"/>
                </a:moveTo>
                <a:lnTo>
                  <a:pt x="9604374" y="0"/>
                </a:lnTo>
                <a:lnTo>
                  <a:pt x="9604374" y="3095088"/>
                </a:lnTo>
                <a:lnTo>
                  <a:pt x="9591455" y="3097044"/>
                </a:lnTo>
                <a:cubicBezTo>
                  <a:pt x="9496183" y="3133516"/>
                  <a:pt x="9411472" y="3121301"/>
                  <a:pt x="9285147" y="3164182"/>
                </a:cubicBezTo>
                <a:cubicBezTo>
                  <a:pt x="9222914" y="3162781"/>
                  <a:pt x="9174371" y="3173454"/>
                  <a:pt x="9114078" y="3164299"/>
                </a:cubicBezTo>
                <a:cubicBezTo>
                  <a:pt x="9087411" y="3155904"/>
                  <a:pt x="9030947" y="3180906"/>
                  <a:pt x="8999665" y="3157864"/>
                </a:cubicBezTo>
                <a:cubicBezTo>
                  <a:pt x="8997339" y="3174606"/>
                  <a:pt x="8938300" y="3159909"/>
                  <a:pt x="8925240" y="3152135"/>
                </a:cubicBezTo>
                <a:cubicBezTo>
                  <a:pt x="8910091" y="3159441"/>
                  <a:pt x="8884639" y="3146109"/>
                  <a:pt x="8868257" y="3146819"/>
                </a:cubicBezTo>
                <a:cubicBezTo>
                  <a:pt x="8835852" y="3110204"/>
                  <a:pt x="8832251" y="3167659"/>
                  <a:pt x="8792363" y="3146856"/>
                </a:cubicBezTo>
                <a:cubicBezTo>
                  <a:pt x="8774838" y="3159285"/>
                  <a:pt x="8715420" y="3185652"/>
                  <a:pt x="8668399" y="3196893"/>
                </a:cubicBezTo>
                <a:cubicBezTo>
                  <a:pt x="8575902" y="3221445"/>
                  <a:pt x="8569506" y="3250654"/>
                  <a:pt x="8474043" y="3240734"/>
                </a:cubicBezTo>
                <a:cubicBezTo>
                  <a:pt x="8460613" y="3264436"/>
                  <a:pt x="8297088" y="3204738"/>
                  <a:pt x="8317555" y="3247156"/>
                </a:cubicBezTo>
                <a:cubicBezTo>
                  <a:pt x="8285696" y="3245083"/>
                  <a:pt x="8262352" y="3228203"/>
                  <a:pt x="8280111" y="3255812"/>
                </a:cubicBezTo>
                <a:lnTo>
                  <a:pt x="8096088" y="3253903"/>
                </a:lnTo>
                <a:cubicBezTo>
                  <a:pt x="7994084" y="3261603"/>
                  <a:pt x="7930388" y="3281921"/>
                  <a:pt x="7825642" y="3271628"/>
                </a:cubicBezTo>
                <a:cubicBezTo>
                  <a:pt x="7723046" y="3270395"/>
                  <a:pt x="7671282" y="3252297"/>
                  <a:pt x="7531820" y="3252671"/>
                </a:cubicBezTo>
                <a:cubicBezTo>
                  <a:pt x="7433606" y="3250277"/>
                  <a:pt x="7293100" y="3236234"/>
                  <a:pt x="7193751" y="3245192"/>
                </a:cubicBezTo>
                <a:cubicBezTo>
                  <a:pt x="7074822" y="3223769"/>
                  <a:pt x="7104250" y="3250265"/>
                  <a:pt x="6976768" y="3238559"/>
                </a:cubicBezTo>
                <a:cubicBezTo>
                  <a:pt x="6921032" y="3284865"/>
                  <a:pt x="6823818" y="3261794"/>
                  <a:pt x="6756462" y="3273268"/>
                </a:cubicBezTo>
                <a:cubicBezTo>
                  <a:pt x="6679037" y="3283316"/>
                  <a:pt x="6590030" y="3294204"/>
                  <a:pt x="6512214" y="3298845"/>
                </a:cubicBezTo>
                <a:cubicBezTo>
                  <a:pt x="6450581" y="3277980"/>
                  <a:pt x="6366042" y="3329199"/>
                  <a:pt x="6289569" y="3301118"/>
                </a:cubicBezTo>
                <a:cubicBezTo>
                  <a:pt x="6261432" y="3294355"/>
                  <a:pt x="6174310" y="3295209"/>
                  <a:pt x="6157816" y="3308643"/>
                </a:cubicBezTo>
                <a:cubicBezTo>
                  <a:pt x="6139648" y="3311557"/>
                  <a:pt x="6118459" y="3306799"/>
                  <a:pt x="6110062" y="3321185"/>
                </a:cubicBezTo>
                <a:cubicBezTo>
                  <a:pt x="6096189" y="3338498"/>
                  <a:pt x="6032810" y="3311765"/>
                  <a:pt x="6041832" y="3332190"/>
                </a:cubicBezTo>
                <a:cubicBezTo>
                  <a:pt x="5996830" y="3313871"/>
                  <a:pt x="5961033" y="3350141"/>
                  <a:pt x="5923195" y="3359104"/>
                </a:cubicBezTo>
                <a:cubicBezTo>
                  <a:pt x="5887750" y="3340930"/>
                  <a:pt x="5853570" y="3365323"/>
                  <a:pt x="5770972" y="3369893"/>
                </a:cubicBezTo>
                <a:cubicBezTo>
                  <a:pt x="5731993" y="3348876"/>
                  <a:pt x="5705091" y="3385599"/>
                  <a:pt x="5632583" y="3357730"/>
                </a:cubicBezTo>
                <a:cubicBezTo>
                  <a:pt x="5594087" y="3357562"/>
                  <a:pt x="5606154" y="3357443"/>
                  <a:pt x="5539996" y="3352890"/>
                </a:cubicBezTo>
                <a:cubicBezTo>
                  <a:pt x="5439049" y="3348000"/>
                  <a:pt x="5408459" y="3356166"/>
                  <a:pt x="5315460" y="3350411"/>
                </a:cubicBezTo>
                <a:cubicBezTo>
                  <a:pt x="5211119" y="3348356"/>
                  <a:pt x="5208881" y="3372469"/>
                  <a:pt x="5072455" y="3338147"/>
                </a:cubicBezTo>
                <a:cubicBezTo>
                  <a:pt x="5061717" y="3354508"/>
                  <a:pt x="5045493" y="3355753"/>
                  <a:pt x="5016364" y="3348937"/>
                </a:cubicBezTo>
                <a:cubicBezTo>
                  <a:pt x="4965900" y="3349130"/>
                  <a:pt x="4977835" y="3389131"/>
                  <a:pt x="4922276" y="3366515"/>
                </a:cubicBezTo>
                <a:cubicBezTo>
                  <a:pt x="4935702" y="3387794"/>
                  <a:pt x="4828733" y="3377760"/>
                  <a:pt x="4856444" y="3399463"/>
                </a:cubicBezTo>
                <a:cubicBezTo>
                  <a:pt x="4827698" y="3420094"/>
                  <a:pt x="4805019" y="3388256"/>
                  <a:pt x="4775993" y="3406312"/>
                </a:cubicBezTo>
                <a:cubicBezTo>
                  <a:pt x="4744470" y="3406056"/>
                  <a:pt x="4706605" y="3394901"/>
                  <a:pt x="4667320" y="3397926"/>
                </a:cubicBezTo>
                <a:cubicBezTo>
                  <a:pt x="4613435" y="3387476"/>
                  <a:pt x="4608100" y="3410487"/>
                  <a:pt x="4540268" y="3424464"/>
                </a:cubicBezTo>
                <a:cubicBezTo>
                  <a:pt x="4508279" y="3412969"/>
                  <a:pt x="4485989" y="3420063"/>
                  <a:pt x="4465491" y="3433154"/>
                </a:cubicBezTo>
                <a:cubicBezTo>
                  <a:pt x="4396498" y="3432601"/>
                  <a:pt x="4338078" y="3453569"/>
                  <a:pt x="4262864" y="3464075"/>
                </a:cubicBezTo>
                <a:cubicBezTo>
                  <a:pt x="4180249" y="3483394"/>
                  <a:pt x="4225769" y="3479019"/>
                  <a:pt x="4175005" y="3493545"/>
                </a:cubicBezTo>
                <a:lnTo>
                  <a:pt x="4030100" y="3514212"/>
                </a:lnTo>
                <a:lnTo>
                  <a:pt x="3926631" y="3525304"/>
                </a:lnTo>
                <a:lnTo>
                  <a:pt x="3897306" y="3547095"/>
                </a:lnTo>
                <a:lnTo>
                  <a:pt x="3896886" y="3547500"/>
                </a:lnTo>
                <a:lnTo>
                  <a:pt x="3834004" y="3550510"/>
                </a:lnTo>
                <a:cubicBezTo>
                  <a:pt x="3800562" y="3554957"/>
                  <a:pt x="3734185" y="3568533"/>
                  <a:pt x="3696227" y="3574175"/>
                </a:cubicBezTo>
                <a:cubicBezTo>
                  <a:pt x="3661780" y="3570074"/>
                  <a:pt x="3640587" y="3551815"/>
                  <a:pt x="3652821" y="3580368"/>
                </a:cubicBezTo>
                <a:cubicBezTo>
                  <a:pt x="3641506" y="3579831"/>
                  <a:pt x="3634593" y="3582151"/>
                  <a:pt x="3629691" y="3585866"/>
                </a:cubicBezTo>
                <a:lnTo>
                  <a:pt x="3595018" y="3571623"/>
                </a:lnTo>
                <a:lnTo>
                  <a:pt x="3551656" y="3577800"/>
                </a:lnTo>
                <a:lnTo>
                  <a:pt x="3541558" y="3579797"/>
                </a:lnTo>
                <a:lnTo>
                  <a:pt x="3465708" y="3565931"/>
                </a:lnTo>
                <a:lnTo>
                  <a:pt x="3458313" y="3560366"/>
                </a:lnTo>
                <a:cubicBezTo>
                  <a:pt x="3450380" y="3556940"/>
                  <a:pt x="3439090" y="3555355"/>
                  <a:pt x="3420278" y="3557947"/>
                </a:cubicBezTo>
                <a:lnTo>
                  <a:pt x="3415952" y="3559424"/>
                </a:lnTo>
                <a:lnTo>
                  <a:pt x="3384432" y="3550905"/>
                </a:lnTo>
                <a:cubicBezTo>
                  <a:pt x="3374259" y="3547029"/>
                  <a:pt x="3265415" y="3542149"/>
                  <a:pt x="3258039" y="3535884"/>
                </a:cubicBezTo>
                <a:cubicBezTo>
                  <a:pt x="3138852" y="3551394"/>
                  <a:pt x="3130647" y="3523871"/>
                  <a:pt x="3015008" y="3528000"/>
                </a:cubicBezTo>
                <a:cubicBezTo>
                  <a:pt x="2914857" y="3486061"/>
                  <a:pt x="2851687" y="3511605"/>
                  <a:pt x="2761910" y="3505496"/>
                </a:cubicBezTo>
                <a:cubicBezTo>
                  <a:pt x="2676401" y="3501198"/>
                  <a:pt x="2636809" y="3514769"/>
                  <a:pt x="2521923" y="3514208"/>
                </a:cubicBezTo>
                <a:cubicBezTo>
                  <a:pt x="2400197" y="3505062"/>
                  <a:pt x="2222818" y="3509922"/>
                  <a:pt x="2085894" y="3490122"/>
                </a:cubicBezTo>
                <a:cubicBezTo>
                  <a:pt x="1978312" y="3483748"/>
                  <a:pt x="1977940" y="3488460"/>
                  <a:pt x="1936305" y="3487966"/>
                </a:cubicBezTo>
                <a:cubicBezTo>
                  <a:pt x="1922459" y="3490683"/>
                  <a:pt x="1849334" y="3482739"/>
                  <a:pt x="1836080" y="3487150"/>
                </a:cubicBezTo>
                <a:lnTo>
                  <a:pt x="1829133" y="3489437"/>
                </a:lnTo>
                <a:lnTo>
                  <a:pt x="1801140" y="3490787"/>
                </a:lnTo>
                <a:lnTo>
                  <a:pt x="1793476" y="3500921"/>
                </a:lnTo>
                <a:lnTo>
                  <a:pt x="1699923" y="3509706"/>
                </a:lnTo>
                <a:cubicBezTo>
                  <a:pt x="1637728" y="3485036"/>
                  <a:pt x="1584624" y="3514467"/>
                  <a:pt x="1474760" y="3513685"/>
                </a:cubicBezTo>
                <a:cubicBezTo>
                  <a:pt x="1445646" y="3505164"/>
                  <a:pt x="1329781" y="3484421"/>
                  <a:pt x="1308130" y="3496703"/>
                </a:cubicBezTo>
                <a:cubicBezTo>
                  <a:pt x="1287409" y="3498430"/>
                  <a:pt x="1265391" y="3492347"/>
                  <a:pt x="1252381" y="3506093"/>
                </a:cubicBezTo>
                <a:cubicBezTo>
                  <a:pt x="1232588" y="3522393"/>
                  <a:pt x="1170020" y="3491785"/>
                  <a:pt x="1174550" y="3512642"/>
                </a:cubicBezTo>
                <a:cubicBezTo>
                  <a:pt x="1119896" y="3512841"/>
                  <a:pt x="1000484" y="3507431"/>
                  <a:pt x="924455" y="3507283"/>
                </a:cubicBezTo>
                <a:cubicBezTo>
                  <a:pt x="887180" y="3483915"/>
                  <a:pt x="777361" y="3516071"/>
                  <a:pt x="718373" y="3511753"/>
                </a:cubicBezTo>
                <a:cubicBezTo>
                  <a:pt x="666588" y="3513355"/>
                  <a:pt x="661645" y="3525551"/>
                  <a:pt x="600444" y="3520899"/>
                </a:cubicBezTo>
                <a:cubicBezTo>
                  <a:pt x="491334" y="3516943"/>
                  <a:pt x="451794" y="3507522"/>
                  <a:pt x="351173" y="3495843"/>
                </a:cubicBezTo>
                <a:cubicBezTo>
                  <a:pt x="237121" y="3487112"/>
                  <a:pt x="235857" y="3499212"/>
                  <a:pt x="108372" y="3484386"/>
                </a:cubicBezTo>
                <a:cubicBezTo>
                  <a:pt x="86318" y="3481054"/>
                  <a:pt x="40657" y="3480329"/>
                  <a:pt x="6467" y="3476532"/>
                </a:cubicBezTo>
                <a:lnTo>
                  <a:pt x="0" y="3475412"/>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ectangle 6">
            <a:extLst>
              <a:ext uri="{FF2B5EF4-FFF2-40B4-BE49-F238E27FC236}">
                <a16:creationId xmlns:a16="http://schemas.microsoft.com/office/drawing/2014/main" id="{48F779DE-4744-42D6-9C74-33EC94460C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21727" y="2190741"/>
            <a:ext cx="1348547" cy="40780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cubicBezTo>
                  <a:pt x="781874" y="4129"/>
                  <a:pt x="1607589" y="24681"/>
                  <a:pt x="2170127" y="33245"/>
                </a:cubicBezTo>
                <a:cubicBezTo>
                  <a:pt x="2169852" y="63908"/>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5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5794C2C-6EF9-6AB5-86E9-435A0E546505}"/>
              </a:ext>
            </a:extLst>
          </p:cNvPr>
          <p:cNvSpPr>
            <a:spLocks noGrp="1"/>
          </p:cNvSpPr>
          <p:nvPr>
            <p:ph idx="1"/>
          </p:nvPr>
        </p:nvSpPr>
        <p:spPr>
          <a:xfrm>
            <a:off x="1941207" y="2752316"/>
            <a:ext cx="8309586" cy="2756848"/>
          </a:xfrm>
        </p:spPr>
        <p:txBody>
          <a:bodyPr>
            <a:normAutofit/>
          </a:bodyPr>
          <a:lstStyle/>
          <a:p>
            <a:pPr marL="0" indent="0">
              <a:buNone/>
            </a:pPr>
            <a:r>
              <a:rPr lang="en-US" sz="2000">
                <a:latin typeface="Futura-Bold"/>
              </a:rPr>
              <a:t> </a:t>
            </a:r>
            <a:r>
              <a:rPr lang="en-US" sz="2000" b="0" i="0" u="none" strike="noStrike" baseline="0">
                <a:latin typeface="Futura-Bold"/>
              </a:rPr>
              <a:t>■ The technical feasibility (Can we build it?)</a:t>
            </a:r>
          </a:p>
          <a:p>
            <a:pPr marL="0" indent="0">
              <a:buNone/>
            </a:pPr>
            <a:r>
              <a:rPr lang="en-US" sz="2000" b="0" i="0" u="none" strike="noStrike" baseline="0">
                <a:latin typeface="Futura-Bold"/>
              </a:rPr>
              <a:t> ■ The economic feasibility (Will it provide business value?)</a:t>
            </a:r>
          </a:p>
          <a:p>
            <a:pPr marL="0" indent="0">
              <a:buNone/>
            </a:pPr>
            <a:r>
              <a:rPr lang="en-US" sz="2000" b="0" i="0" u="none" strike="noStrike" baseline="0">
                <a:latin typeface="Futura-Bold"/>
              </a:rPr>
              <a:t> ■ The organizational feasibility (If we build it, will it be used?)</a:t>
            </a:r>
            <a:endParaRPr lang="en-US" sz="2000"/>
          </a:p>
        </p:txBody>
      </p:sp>
      <p:pic>
        <p:nvPicPr>
          <p:cNvPr id="5" name="Graphic 4" descr="Books on shelf with solid fill">
            <a:extLst>
              <a:ext uri="{FF2B5EF4-FFF2-40B4-BE49-F238E27FC236}">
                <a16:creationId xmlns:a16="http://schemas.microsoft.com/office/drawing/2014/main" id="{8853C663-8786-2BEA-77EC-BC0A8CBCA2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29087" y="889322"/>
            <a:ext cx="914400" cy="914400"/>
          </a:xfrm>
          <a:prstGeom prst="rect">
            <a:avLst/>
          </a:prstGeom>
        </p:spPr>
      </p:pic>
    </p:spTree>
    <p:extLst>
      <p:ext uri="{BB962C8B-B14F-4D97-AF65-F5344CB8AC3E}">
        <p14:creationId xmlns:p14="http://schemas.microsoft.com/office/powerpoint/2010/main" val="844396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erson reaching for a paper on a table full of paper and sticky notes">
            <a:extLst>
              <a:ext uri="{FF2B5EF4-FFF2-40B4-BE49-F238E27FC236}">
                <a16:creationId xmlns:a16="http://schemas.microsoft.com/office/drawing/2014/main" id="{55D342D2-25BE-C205-42BD-131A83ED018E}"/>
              </a:ext>
            </a:extLst>
          </p:cNvPr>
          <p:cNvPicPr>
            <a:picLocks noChangeAspect="1"/>
          </p:cNvPicPr>
          <p:nvPr/>
        </p:nvPicPr>
        <p:blipFill rotWithShape="1">
          <a:blip r:embed="rId2">
            <a:extLst>
              <a:ext uri="{28A0092B-C50C-407E-A947-70E740481C1C}">
                <a14:useLocalDpi xmlns:a14="http://schemas.microsoft.com/office/drawing/2010/main" val="0"/>
              </a:ext>
            </a:extLst>
          </a:blip>
          <a:srcRect l="2450" r="3432" b="-1"/>
          <a:stretch/>
        </p:blipFill>
        <p:spPr>
          <a:xfrm>
            <a:off x="1" y="10"/>
            <a:ext cx="9669642" cy="6857990"/>
          </a:xfrm>
          <a:prstGeom prst="rect">
            <a:avLst/>
          </a:prstGeom>
        </p:spPr>
      </p:pic>
      <p:sp>
        <p:nvSpPr>
          <p:cNvPr id="26" name="Rectangle 2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AA760C-E70C-B3FD-55EE-A5BDAEAC81FB}"/>
              </a:ext>
            </a:extLst>
          </p:cNvPr>
          <p:cNvSpPr>
            <a:spLocks noGrp="1"/>
          </p:cNvSpPr>
          <p:nvPr>
            <p:ph type="title"/>
          </p:nvPr>
        </p:nvSpPr>
        <p:spPr>
          <a:xfrm>
            <a:off x="8366765" y="365125"/>
            <a:ext cx="2987034" cy="1592767"/>
          </a:xfrm>
        </p:spPr>
        <p:txBody>
          <a:bodyPr>
            <a:normAutofit/>
          </a:bodyPr>
          <a:lstStyle/>
          <a:p>
            <a:r>
              <a:rPr lang="en-US" sz="4000" dirty="0">
                <a:latin typeface="Bell MT" panose="02020503060305020303" pitchFamily="18" charset="0"/>
              </a:rPr>
              <a:t>Output</a:t>
            </a:r>
          </a:p>
        </p:txBody>
      </p:sp>
      <p:sp>
        <p:nvSpPr>
          <p:cNvPr id="3" name="Content Placeholder 2">
            <a:extLst>
              <a:ext uri="{FF2B5EF4-FFF2-40B4-BE49-F238E27FC236}">
                <a16:creationId xmlns:a16="http://schemas.microsoft.com/office/drawing/2014/main" id="{E51CE4ED-D600-4236-D9E5-141F60E2F351}"/>
              </a:ext>
            </a:extLst>
          </p:cNvPr>
          <p:cNvSpPr>
            <a:spLocks noGrp="1"/>
          </p:cNvSpPr>
          <p:nvPr>
            <p:ph idx="1"/>
          </p:nvPr>
        </p:nvSpPr>
        <p:spPr>
          <a:xfrm>
            <a:off x="8369811" y="1788742"/>
            <a:ext cx="3822189" cy="3742762"/>
          </a:xfrm>
        </p:spPr>
        <p:txBody>
          <a:bodyPr>
            <a:normAutofit/>
          </a:bodyPr>
          <a:lstStyle/>
          <a:p>
            <a:r>
              <a:rPr lang="en-US" sz="2000" dirty="0">
                <a:latin typeface="Futura-Bold"/>
              </a:rPr>
              <a:t>Project Plan</a:t>
            </a:r>
          </a:p>
          <a:p>
            <a:r>
              <a:rPr lang="en-US" sz="2000" dirty="0">
                <a:latin typeface="Futura-Bold"/>
              </a:rPr>
              <a:t>Feasibility Study</a:t>
            </a:r>
          </a:p>
          <a:p>
            <a:r>
              <a:rPr lang="en-US" sz="2000" dirty="0">
                <a:latin typeface="Futura-Bold"/>
              </a:rPr>
              <a:t>System Request</a:t>
            </a:r>
          </a:p>
          <a:p>
            <a:pPr marL="0" indent="0">
              <a:buNone/>
            </a:pPr>
            <a:endParaRPr lang="en-US" sz="2000" dirty="0"/>
          </a:p>
        </p:txBody>
      </p:sp>
    </p:spTree>
    <p:extLst>
      <p:ext uri="{BB962C8B-B14F-4D97-AF65-F5344CB8AC3E}">
        <p14:creationId xmlns:p14="http://schemas.microsoft.com/office/powerpoint/2010/main" val="31764219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3178</TotalTime>
  <Words>2224</Words>
  <Application>Microsoft Office PowerPoint</Application>
  <PresentationFormat>Widescreen</PresentationFormat>
  <Paragraphs>215</Paragraphs>
  <Slides>30</Slides>
  <Notes>14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Arial</vt:lpstr>
      <vt:lpstr>Bell MT</vt:lpstr>
      <vt:lpstr>Calibri</vt:lpstr>
      <vt:lpstr>Calibri Light</vt:lpstr>
      <vt:lpstr>Futura-Bold</vt:lpstr>
      <vt:lpstr>Futura-CondensedBold</vt:lpstr>
      <vt:lpstr>Futura-CondensedLight</vt:lpstr>
      <vt:lpstr>Futura-Light</vt:lpstr>
      <vt:lpstr>TimesNewRomanPS</vt:lpstr>
      <vt:lpstr>TimesNewRomanPS-Bold</vt:lpstr>
      <vt:lpstr>TimesNewRomanPS-Italic</vt:lpstr>
      <vt:lpstr>Office Theme</vt:lpstr>
      <vt:lpstr>Software Development lifecycles</vt:lpstr>
      <vt:lpstr>PowerPoint Presentation</vt:lpstr>
      <vt:lpstr>What is Software Development Life Cycle (SDLC) ? </vt:lpstr>
      <vt:lpstr>Four fundamental phases for Building an Information System : </vt:lpstr>
      <vt:lpstr>Planning </vt:lpstr>
      <vt:lpstr>PowerPoint Presentation</vt:lpstr>
      <vt:lpstr>PowerPoint Presentation</vt:lpstr>
      <vt:lpstr>Feasibility Study</vt:lpstr>
      <vt:lpstr>Output</vt:lpstr>
      <vt:lpstr>System Request</vt:lpstr>
      <vt:lpstr>Most system requests include five elements: </vt:lpstr>
      <vt:lpstr>Feasibility Study </vt:lpstr>
      <vt:lpstr>Analysis</vt:lpstr>
      <vt:lpstr>Analysis</vt:lpstr>
      <vt:lpstr>System Proposal</vt:lpstr>
      <vt:lpstr>Design</vt:lpstr>
      <vt:lpstr>Implementation </vt:lpstr>
      <vt:lpstr>Planning </vt:lpstr>
      <vt:lpstr>Analysis &amp; Design</vt:lpstr>
      <vt:lpstr>Implementation</vt:lpstr>
      <vt:lpstr>Six phases in every Software development life cycle model:</vt:lpstr>
      <vt:lpstr>Requirement gathering and analysis</vt:lpstr>
      <vt:lpstr>These are general questions that get answered during a requirements gathering phase.</vt:lpstr>
      <vt:lpstr>Output</vt:lpstr>
      <vt:lpstr>Design </vt:lpstr>
      <vt:lpstr>Implementation or coding</vt:lpstr>
      <vt:lpstr>Testing</vt:lpstr>
      <vt:lpstr>Deployment</vt:lpstr>
      <vt:lpstr>Maintenance </vt:lpstr>
      <vt:lpstr>Why SDLC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Development lifecycles</dc:title>
  <dc:creator>Hana.Alrasheed</dc:creator>
  <cp:lastModifiedBy>salem.alemaishat</cp:lastModifiedBy>
  <cp:revision>30</cp:revision>
  <dcterms:created xsi:type="dcterms:W3CDTF">2022-10-16T11:42:34Z</dcterms:created>
  <dcterms:modified xsi:type="dcterms:W3CDTF">2022-10-23T17:59:38Z</dcterms:modified>
</cp:coreProperties>
</file>